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2D97-75A4-4C91-9B11-484628B06187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F358-DA04-43BD-B189-88B7ADB42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275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2D97-75A4-4C91-9B11-484628B06187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F358-DA04-43BD-B189-88B7ADB42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367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2D97-75A4-4C91-9B11-484628B06187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F358-DA04-43BD-B189-88B7ADB42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52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2D97-75A4-4C91-9B11-484628B06187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F358-DA04-43BD-B189-88B7ADB42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2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2D97-75A4-4C91-9B11-484628B06187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F358-DA04-43BD-B189-88B7ADB42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551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2D97-75A4-4C91-9B11-484628B06187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F358-DA04-43BD-B189-88B7ADB42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57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2D97-75A4-4C91-9B11-484628B06187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F358-DA04-43BD-B189-88B7ADB42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310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2D97-75A4-4C91-9B11-484628B06187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F358-DA04-43BD-B189-88B7ADB42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498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2D97-75A4-4C91-9B11-484628B06187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F358-DA04-43BD-B189-88B7ADB42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022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2D97-75A4-4C91-9B11-484628B06187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F358-DA04-43BD-B189-88B7ADB42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748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2D97-75A4-4C91-9B11-484628B06187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F358-DA04-43BD-B189-88B7ADB42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943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D2D97-75A4-4C91-9B11-484628B06187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9F358-DA04-43BD-B189-88B7ADB42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03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Meine Dokumente\Метод.Бокс\раскраска\картинки цвет из интернета\hotpng.co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999" y="647694"/>
            <a:ext cx="4508001" cy="556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95536" y="404664"/>
            <a:ext cx="8280920" cy="6120680"/>
          </a:xfrm>
          <a:prstGeom prst="roundRect">
            <a:avLst/>
          </a:prstGeom>
          <a:noFill/>
          <a:ln w="38100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41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Meine Dokumente\Метод.Бокс\раскраска\картинки цвет\кувшин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730" y="1626887"/>
            <a:ext cx="3852086" cy="403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95536" y="404664"/>
            <a:ext cx="8280920" cy="6120680"/>
          </a:xfrm>
          <a:prstGeom prst="roundRect">
            <a:avLst/>
          </a:prstGeom>
          <a:noFill/>
          <a:ln w="38100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481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Meine Dokumente\Метод.Бокс\раскраска\картинки цвет\лампа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11065"/>
            <a:ext cx="3137497" cy="498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95536" y="404664"/>
            <a:ext cx="8280920" cy="6120680"/>
          </a:xfrm>
          <a:prstGeom prst="roundRect">
            <a:avLst/>
          </a:prstGeom>
          <a:noFill/>
          <a:ln w="38100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762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Meine Dokumente\Метод.Бокс\раскраска\картинки цвет\лошадь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97792"/>
            <a:ext cx="5328592" cy="457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95536" y="404664"/>
            <a:ext cx="8280920" cy="6120680"/>
          </a:xfrm>
          <a:prstGeom prst="roundRect">
            <a:avLst/>
          </a:prstGeom>
          <a:noFill/>
          <a:ln w="38100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280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Meine Dokumente\Метод.Бокс\раскраска\картинки цвет\майка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137" y="1261875"/>
            <a:ext cx="2619725" cy="454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95536" y="404664"/>
            <a:ext cx="8280920" cy="6120680"/>
          </a:xfrm>
          <a:prstGeom prst="roundRect">
            <a:avLst/>
          </a:prstGeom>
          <a:noFill/>
          <a:ln w="38100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374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Meine Dokumente\Метод.Бокс\раскраска\картинки цвет\мышь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6461712" cy="311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95536" y="404664"/>
            <a:ext cx="8280920" cy="6120680"/>
          </a:xfrm>
          <a:prstGeom prst="roundRect">
            <a:avLst/>
          </a:prstGeom>
          <a:noFill/>
          <a:ln w="38100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081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Meine Dokumente\Метод.Бокс\раскраска\картинки цвет\рыб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12776"/>
            <a:ext cx="4767244" cy="353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95536" y="404664"/>
            <a:ext cx="8280920" cy="6120680"/>
          </a:xfrm>
          <a:prstGeom prst="roundRect">
            <a:avLst/>
          </a:prstGeom>
          <a:noFill/>
          <a:ln w="38100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68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Meine Dokumente\Метод.Бокс\раскраска\картинки цвет\стул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706" y="1052736"/>
            <a:ext cx="3126449" cy="498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95536" y="404664"/>
            <a:ext cx="8280920" cy="6120680"/>
          </a:xfrm>
          <a:prstGeom prst="roundRect">
            <a:avLst/>
          </a:prstGeom>
          <a:noFill/>
          <a:ln w="38100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534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Meine Dokumente\Метод.Бокс\раскраска\картинки цвет\флаг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3722" flipH="1">
            <a:off x="2012688" y="1526074"/>
            <a:ext cx="4724287" cy="31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95536" y="404664"/>
            <a:ext cx="8280920" cy="6120680"/>
          </a:xfrm>
          <a:prstGeom prst="roundRect">
            <a:avLst/>
          </a:prstGeom>
          <a:noFill/>
          <a:ln w="38100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44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Meine Dokumente\Метод.Бокс\раскраска\картинки цвет\цыплен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86784"/>
            <a:ext cx="3744416" cy="375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95536" y="404664"/>
            <a:ext cx="8280920" cy="6120680"/>
          </a:xfrm>
          <a:prstGeom prst="roundRect">
            <a:avLst/>
          </a:prstGeom>
          <a:noFill/>
          <a:ln w="38100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950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ome\AppData\Local\Temp\kisspng-royalty-free-bathtub-stock-photography-5ae544c9ac9c90.3845754715249747937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633" y="1988840"/>
            <a:ext cx="6544734" cy="321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95536" y="404664"/>
            <a:ext cx="8280920" cy="6120680"/>
          </a:xfrm>
          <a:prstGeom prst="roundRect">
            <a:avLst/>
          </a:prstGeom>
          <a:noFill/>
          <a:ln w="38100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895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Meine Dokumente\Метод.Бокс\раскраска\картинки цвет из интернета\дельфин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102196"/>
            <a:ext cx="571500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95536" y="404664"/>
            <a:ext cx="8280920" cy="6120680"/>
          </a:xfrm>
          <a:prstGeom prst="roundRect">
            <a:avLst/>
          </a:prstGeom>
          <a:noFill/>
          <a:ln w="38100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260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kea.maykroft.ru/upload/iblock/89e/89e2371be148ef969a57faedc319b5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36712"/>
            <a:ext cx="518457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95536" y="404664"/>
            <a:ext cx="8280920" cy="6120680"/>
          </a:xfrm>
          <a:prstGeom prst="roundRect">
            <a:avLst/>
          </a:prstGeom>
          <a:noFill/>
          <a:ln w="38100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036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just-tea.ru/image/cache/data/22/382/655-116-500x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96440"/>
            <a:ext cx="446449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95536" y="404664"/>
            <a:ext cx="8280920" cy="6120680"/>
          </a:xfrm>
          <a:prstGeom prst="roundRect">
            <a:avLst/>
          </a:prstGeom>
          <a:noFill/>
          <a:ln w="38100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026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ome\AppData\Local\Temp\kisspng-table-bed-frame-nightstand-bed-sheet-single-bed-5a9014aa6124f5.546740131519391914397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182" y="1988840"/>
            <a:ext cx="5107635" cy="316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95536" y="404664"/>
            <a:ext cx="8280920" cy="6120680"/>
          </a:xfrm>
          <a:prstGeom prst="roundRect">
            <a:avLst/>
          </a:prstGeom>
          <a:noFill/>
          <a:ln w="38100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167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ome\AppData\Local\Temp\scottie-dog-silhouette-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84126"/>
            <a:ext cx="5089748" cy="508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95536" y="404664"/>
            <a:ext cx="8280920" cy="6120680"/>
          </a:xfrm>
          <a:prstGeom prst="roundRect">
            <a:avLst/>
          </a:prstGeom>
          <a:noFill/>
          <a:ln w="38100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0097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ome\AppData\Local\Temp\kisspng-microsoft-windows-cartoon-red-windows-5a837f6217dc31.994198471518567266097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40768"/>
            <a:ext cx="3567556" cy="388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95536" y="404664"/>
            <a:ext cx="8280920" cy="6120680"/>
          </a:xfrm>
          <a:prstGeom prst="roundRect">
            <a:avLst/>
          </a:prstGeom>
          <a:noFill/>
          <a:ln w="38100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7325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ome\AppData\Local\Temp\clipart6311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904" y="1120106"/>
            <a:ext cx="6300192" cy="461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95536" y="404664"/>
            <a:ext cx="8280920" cy="6120680"/>
          </a:xfrm>
          <a:prstGeom prst="roundRect">
            <a:avLst/>
          </a:prstGeom>
          <a:noFill/>
          <a:ln w="38100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935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pngkey.com/png/full/44-446400_png-stock-drawing-at-getdrawings-com-free-for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www.pngkey.com/png/full/44-446400_png-stock-drawing-at-getdrawings-com-free-for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7" name="Picture 5" descr="C:\Users\home\AppData\Local\Temp\pngkey.com-house-clipart-png-4464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3680"/>
            <a:ext cx="5009778" cy="378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95536" y="404664"/>
            <a:ext cx="8280920" cy="6120680"/>
          </a:xfrm>
          <a:prstGeom prst="roundRect">
            <a:avLst/>
          </a:prstGeom>
          <a:noFill/>
          <a:ln w="38100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010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Meine Dokumente\Метод.Бокс\раскраска\картинки цвет из интернета\сло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95536" y="404664"/>
            <a:ext cx="8280920" cy="6120680"/>
          </a:xfrm>
          <a:prstGeom prst="roundRect">
            <a:avLst/>
          </a:prstGeom>
          <a:noFill/>
          <a:ln w="38100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161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Meine Dokumente\Метод.Бокс\раскраска\картинки цвет\ванн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491" y="2276872"/>
            <a:ext cx="5079018" cy="265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95536" y="404664"/>
            <a:ext cx="8280920" cy="6120680"/>
          </a:xfrm>
          <a:prstGeom prst="roundRect">
            <a:avLst/>
          </a:prstGeom>
          <a:noFill/>
          <a:ln w="38100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89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Meine Dokumente\Метод.Бокс\раскраска\картинки цвет\дерев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656" y="980728"/>
            <a:ext cx="3522687" cy="543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95536" y="404664"/>
            <a:ext cx="8280920" cy="6120680"/>
          </a:xfrm>
          <a:prstGeom prst="roundRect">
            <a:avLst/>
          </a:prstGeom>
          <a:noFill/>
          <a:ln w="38100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128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Meine Dokumente\Метод.Бокс\раскраска\картинки цвет\змея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34024"/>
            <a:ext cx="5322168" cy="478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95536" y="404664"/>
            <a:ext cx="8280920" cy="6120680"/>
          </a:xfrm>
          <a:prstGeom prst="roundRect">
            <a:avLst/>
          </a:prstGeom>
          <a:noFill/>
          <a:ln w="38100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918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Meine Dokumente\Метод.Бокс\раскраска\картинки цвет\зонт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0468">
            <a:off x="2442369" y="1717056"/>
            <a:ext cx="4187253" cy="378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95536" y="404664"/>
            <a:ext cx="8280920" cy="6120680"/>
          </a:xfrm>
          <a:prstGeom prst="roundRect">
            <a:avLst/>
          </a:prstGeom>
          <a:noFill/>
          <a:ln w="38100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588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Meine Dokumente\Метод.Бокс\раскраска\картинки цвет\кенгуру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68760"/>
            <a:ext cx="4115140" cy="352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95536" y="404664"/>
            <a:ext cx="8280920" cy="6120680"/>
          </a:xfrm>
          <a:prstGeom prst="roundRect">
            <a:avLst/>
          </a:prstGeom>
          <a:noFill/>
          <a:ln w="38100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71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Meine Dokumente\Метод.Бокс\раскраска\картинки цвет\коробка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56792"/>
            <a:ext cx="5298225" cy="32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95536" y="404664"/>
            <a:ext cx="8280920" cy="6120680"/>
          </a:xfrm>
          <a:prstGeom prst="roundRect">
            <a:avLst/>
          </a:prstGeom>
          <a:noFill/>
          <a:ln w="38100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8540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prstDash val="sysDot"/>
        </a:ln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47</TotalTime>
  <Words>0</Words>
  <Application>Microsoft Office PowerPoint</Application>
  <PresentationFormat>Экран (4:3)</PresentationFormat>
  <Paragraphs>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7</cp:revision>
  <dcterms:created xsi:type="dcterms:W3CDTF">2020-10-15T15:10:14Z</dcterms:created>
  <dcterms:modified xsi:type="dcterms:W3CDTF">2020-10-22T17:21:22Z</dcterms:modified>
</cp:coreProperties>
</file>