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5" r:id="rId2"/>
    <p:sldId id="282" r:id="rId3"/>
    <p:sldId id="291" r:id="rId4"/>
    <p:sldId id="256" r:id="rId5"/>
    <p:sldId id="278" r:id="rId6"/>
    <p:sldId id="272" r:id="rId7"/>
    <p:sldId id="286" r:id="rId8"/>
    <p:sldId id="290" r:id="rId9"/>
    <p:sldId id="263" r:id="rId10"/>
    <p:sldId id="257" r:id="rId11"/>
    <p:sldId id="264" r:id="rId12"/>
    <p:sldId id="274" r:id="rId13"/>
    <p:sldId id="288" r:id="rId14"/>
    <p:sldId id="284" r:id="rId15"/>
    <p:sldId id="259" r:id="rId16"/>
    <p:sldId id="258" r:id="rId17"/>
    <p:sldId id="281" r:id="rId18"/>
    <p:sldId id="294" r:id="rId19"/>
    <p:sldId id="260" r:id="rId20"/>
    <p:sldId id="304" r:id="rId21"/>
    <p:sldId id="292" r:id="rId22"/>
    <p:sldId id="293" r:id="rId23"/>
    <p:sldId id="261" r:id="rId24"/>
    <p:sldId id="295" r:id="rId25"/>
    <p:sldId id="297" r:id="rId26"/>
    <p:sldId id="262" r:id="rId27"/>
    <p:sldId id="298" r:id="rId28"/>
    <p:sldId id="265" r:id="rId29"/>
    <p:sldId id="296" r:id="rId30"/>
    <p:sldId id="266" r:id="rId31"/>
    <p:sldId id="267" r:id="rId32"/>
    <p:sldId id="269" r:id="rId33"/>
    <p:sldId id="270" r:id="rId34"/>
    <p:sldId id="271" r:id="rId35"/>
    <p:sldId id="299" r:id="rId36"/>
    <p:sldId id="300" r:id="rId37"/>
    <p:sldId id="273" r:id="rId38"/>
    <p:sldId id="301" r:id="rId39"/>
    <p:sldId id="275" r:id="rId40"/>
    <p:sldId id="285" r:id="rId41"/>
    <p:sldId id="276" r:id="rId42"/>
    <p:sldId id="302" r:id="rId43"/>
    <p:sldId id="303" r:id="rId44"/>
    <p:sldId id="287" r:id="rId45"/>
    <p:sldId id="289" r:id="rId46"/>
    <p:sldId id="277" r:id="rId47"/>
    <p:sldId id="279" r:id="rId48"/>
    <p:sldId id="280" r:id="rId49"/>
    <p:sldId id="283" r:id="rId5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99" autoAdjust="0"/>
    <p:restoredTop sz="94660"/>
  </p:normalViewPr>
  <p:slideViewPr>
    <p:cSldViewPr>
      <p:cViewPr varScale="1">
        <p:scale>
          <a:sx n="69" d="100"/>
          <a:sy n="69" d="100"/>
        </p:scale>
        <p:origin x="-156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470025"/>
          </a:xfrm>
          <a:solidFill>
            <a:srgbClr val="C00000"/>
          </a:solidFill>
        </p:spPr>
        <p:txBody>
          <a:bodyPr>
            <a:normAutofit/>
          </a:bodyPr>
          <a:lstStyle/>
          <a:p>
            <a:r>
              <a:rPr lang="ru-RU" sz="6600" dirty="0" smtClean="0"/>
              <a:t>Урок мужества</a:t>
            </a:r>
            <a:endParaRPr lang="ru-RU" sz="6600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087616" y="5872336"/>
            <a:ext cx="3056384" cy="985664"/>
          </a:xfrm>
        </p:spPr>
        <p:txBody>
          <a:bodyPr>
            <a:normAutofit/>
          </a:bodyPr>
          <a:lstStyle/>
          <a:p>
            <a:pPr algn="r"/>
            <a:r>
              <a:rPr lang="ru-RU" sz="1600" dirty="0" smtClean="0">
                <a:solidFill>
                  <a:srgbClr val="002060"/>
                </a:solidFill>
              </a:rPr>
              <a:t>МКОУ СОШ п.Ольга</a:t>
            </a:r>
          </a:p>
          <a:p>
            <a:pPr algn="r"/>
            <a:r>
              <a:rPr lang="ru-RU" sz="1600" dirty="0" smtClean="0">
                <a:solidFill>
                  <a:srgbClr val="002060"/>
                </a:solidFill>
              </a:rPr>
              <a:t>Мельникова Ольга Сергеевна</a:t>
            </a:r>
            <a:endParaRPr lang="ru-RU" sz="1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Результаты поиска изображений для запроса &quot;хатынь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9024" y="620688"/>
            <a:ext cx="8784976" cy="5544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Результаты поиска изображений для запроса &quot;хатынь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4000" cy="6381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8" name="Picture 4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260648"/>
            <a:ext cx="9144001" cy="60655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6082" name="Picture 2" descr="Результаты поиска изображений для запроса &quot;хатынь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52536" y="0"/>
            <a:ext cx="9372533" cy="702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986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Результаты поиска изображений для запроса &quot;хатынь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5193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Результаты поиска изображений для запроса &quot;хатынь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64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96752"/>
            <a:ext cx="5616624" cy="22088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2276872"/>
            <a:ext cx="5256584" cy="3849291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891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-13345"/>
            <a:ext cx="6552728" cy="6871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2226" name="Picture 2" descr="Хатын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Результаты поиска изображений для запроса &quot;хатынь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811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2466" name="Picture 2" descr="Хатын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0178" name="Picture 2" descr="Хатын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2" name="Picture 2" descr="Хатын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434" name="AutoShape 2" descr="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 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8" name="Picture 6" descr="Результаты поиска изображений для запроса &quot;хатынь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082211" cy="5661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3250" name="Picture 2" descr="Хатын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5298" name="Picture 2" descr="Хатын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Результаты поиска изображений для запроса &quot;хатынь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-1"/>
            <a:ext cx="9144001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6322" name="Picture 2" descr="Хатын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2" name="Picture 4" descr="Результаты поиска изображений для запроса &quot;хатынь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9144000" cy="5733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4274" name="Picture 2" descr="Хатын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9154" name="Picture 2" descr="Результаты поиска изображений для запроса &quot;хатынь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Результаты поиска изображений для запроса &quot;хатынь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56" y="188640"/>
            <a:ext cx="9139944" cy="6453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0845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733" y="332656"/>
            <a:ext cx="9152733" cy="5949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309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7346" name="Picture 2" descr="Хатын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8370" name="Picture 2" descr="Хатын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9145843" cy="6381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9394" name="Picture 2" descr="Хатын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04664"/>
            <a:ext cx="9123470" cy="6093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 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5616624" cy="113813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75656" y="1600201"/>
            <a:ext cx="6120680" cy="434907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3010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89028"/>
            <a:ext cx="6192688" cy="67689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6" name="Picture 4" descr="Хатын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0418" name="Picture 2" descr="Хатын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42" name="Picture 2" descr="Хатын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548680"/>
            <a:ext cx="4464496" cy="100811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979712" y="2492896"/>
            <a:ext cx="4320480" cy="3633267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5058" name="Picture 2" descr="Результаты поиска изображений для запроса &quot;хатынь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0"/>
            <a:ext cx="5148064" cy="68640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7106" name="Picture 2" descr="Результаты поиска изображений для запроса &quot;хатынь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399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87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7890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62" name="Picture 2" descr="Результаты поиска изображений для запроса &quot;хатынь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18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9144000" cy="62732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 descr="Результаты поиска изображений для запроса &quot;хатынь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9144000" cy="6309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8130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533" y="188640"/>
            <a:ext cx="9079467" cy="6453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8</Words>
  <Application>Microsoft Office PowerPoint</Application>
  <PresentationFormat>Экран (4:3)</PresentationFormat>
  <Paragraphs>3</Paragraphs>
  <Slides>49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0" baseType="lpstr">
      <vt:lpstr>Тема Office</vt:lpstr>
      <vt:lpstr>Урок мужества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 М.</dc:creator>
  <cp:lastModifiedBy>Игорь</cp:lastModifiedBy>
  <cp:revision>12</cp:revision>
  <dcterms:created xsi:type="dcterms:W3CDTF">2017-04-27T22:17:57Z</dcterms:created>
  <dcterms:modified xsi:type="dcterms:W3CDTF">2017-11-01T10:38:23Z</dcterms:modified>
</cp:coreProperties>
</file>