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4" r:id="rId4"/>
    <p:sldId id="263" r:id="rId5"/>
    <p:sldId id="269" r:id="rId6"/>
    <p:sldId id="278" r:id="rId7"/>
    <p:sldId id="279" r:id="rId8"/>
    <p:sldId id="259" r:id="rId9"/>
    <p:sldId id="260" r:id="rId10"/>
    <p:sldId id="265" r:id="rId11"/>
    <p:sldId id="266" r:id="rId12"/>
    <p:sldId id="268" r:id="rId13"/>
    <p:sldId id="267" r:id="rId14"/>
    <p:sldId id="272" r:id="rId15"/>
    <p:sldId id="270" r:id="rId16"/>
    <p:sldId id="271" r:id="rId17"/>
    <p:sldId id="273" r:id="rId18"/>
    <p:sldId id="274" r:id="rId19"/>
    <p:sldId id="277" r:id="rId20"/>
    <p:sldId id="275" r:id="rId21"/>
    <p:sldId id="276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 autoAdjust="0"/>
  </p:normalViewPr>
  <p:slideViewPr>
    <p:cSldViewPr>
      <p:cViewPr>
        <p:scale>
          <a:sx n="125" d="100"/>
          <a:sy n="125" d="100"/>
        </p:scale>
        <p:origin x="-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24\Desktop\&#1053;&#1072;%2021.02.19\Golubye%20berety%20-%20Pamyat%20(Afganskij%20izlom)%20(MosCatalogue.net)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68850" y="5544592"/>
            <a:ext cx="4089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spc="100" dirty="0" smtClean="0">
                <a:solidFill>
                  <a:srgbClr val="FEFAC9"/>
                </a:solidFill>
              </a:rPr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5214950"/>
            <a:ext cx="8305800" cy="10715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мужеста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- 8-9-10 классы.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Перекрестова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 .учитель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истории и обществознания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Селенгинской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Мемориальная доска Копылову Владимиру Анатольевичу в БСОШ №1 село Бичура – 19 октября 2018г.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724\Desktop\АфганБурятия\Новая папка\КопыловВладимирМеморДоскаБСОШ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723" y="1524000"/>
            <a:ext cx="6404553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февраля в день 30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вывода советских войск из Афганистана  в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Парке Победы  с.Бичура был организован митинг "Афганистан: наша память и боль".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(выступление участника афганской войны – Куприянова Николая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Сысоевича.на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фото – первый слева).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858048" cy="435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Памятник «Ровесникам, ушедшим в бой» сооружен в 1998 г. по инициативе Совета ветеранов Афганистана. Автор проекта – Б. Б. </a:t>
            </a:r>
            <a:r>
              <a:rPr lang="ru-RU" dirty="0" err="1" smtClean="0"/>
              <a:t>Бадмацыренов</a:t>
            </a:r>
            <a:r>
              <a:rPr lang="ru-RU" dirty="0" smtClean="0"/>
              <a:t>. Посвящен воинам Бурятии, погибшим при исполнении интернационального долга в республике </a:t>
            </a:r>
            <a:r>
              <a:rPr lang="ru-RU" dirty="0" err="1" smtClean="0"/>
              <a:t>Афганстан</a:t>
            </a:r>
            <a:r>
              <a:rPr lang="ru-RU" dirty="0" smtClean="0"/>
              <a:t> и во время боевых действий в Чечне. Комплекс представляет собой полураспустившийся бутон лотоса, символизирующий безвременно ушедшие молодые жизни погибших воинов, двух мемориальных досок со списками 59 погибших, галереи с портретами погибших, высеченных на мраморных плитах, и боевой машины пехоты, установленной на пьедестале (в августе 2000 г.) . По данным на 2001 г. , из Бурятии в Афганской войне погибло 24 человека, 2 пропало без вести, в Чечне погибло 72 человека. Жители республики называют этот памятник «черным тюльпаном»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АН-12 – груз 200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Черный тюльпан – памятник воинам интернационалистам г Улан удэ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724\Desktop\АфганБурятия\Новая папка\ЧТвидИзнутр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24\Desktop\АфганБурятия\Новая папка\ЧТноч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24\Desktop\АфганБурятия\Новая папка\ЧТночь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143932" cy="5738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724\Desktop\АфганБурятия\Новая папка\ЧТлет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1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724\Desktop\АфганБурятия\Новая папка\ЧТз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724\Desktop\АфганБурятия\ЧТмаш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786742" cy="60007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Первая англо – афганская война –январь 1839- 16 сентября 1842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Вторая англо – афганская война – ноябрь 1878 – 1895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Независимый Афганистан. В 1919 г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Аманулла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хан провозгласил независимость Афганистана.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Диктатура Мухаммеда Дауда – 1973-1978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Демократичсекая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республика Афганистан.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Предыстория Афганской войны: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724\Desktop\АфганБурятия\Новая папка\УУтюльп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151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lubye berety - Pamyat (Afganskij izlom) (MosCatalogue.net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500174"/>
            <a:ext cx="7786742" cy="4643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Видео – 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Голубые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береты»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724\Desktop\2цветк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14554"/>
            <a:ext cx="7286676" cy="39841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Вечная память героям России, погибшим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 исполнении своего воинского долга!!!!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724\Desktop\Гвоздика.jpg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35785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Во́ины-интернационали́сты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военнослужащие, сотрудники органов внутренних дел и госбезопасности социалистических государств (в первую очередь, СССР, ГДР и Кубы), принимавшие участие добровольно или принудительно в вооружённых конфликтах на территории иностранных государств на стороне политических режимов и движений, рассматривавшихся правительством СССР как «прогрессивные», «антиимпериалистические», «антифеодальные», «коммунистические», «народно-освободительные».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00958" y="428604"/>
            <a:ext cx="1185842" cy="21431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115328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декабря 1979.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724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72560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24\Desktop\ВыводС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Память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Афгана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в республике Бурятия и с.Бичура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785794"/>
            <a:ext cx="8686800" cy="566739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ЖИТЕЛИ БУРЯТИИ, НЕ ВЕРНУВШИЕСЯ С АФГАНСКОЙ ВОЙНЫ                   1979-1989 ГОДОВ.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БАЛАХНИН Геннадий Юрьевич, прапорщик, 07.06.1965-22.10.1987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БАРАКОВ Юрий Николаевич, майор, 10.03.1946-14.02.1986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БАТУЕВ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Батожап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Бимбаевич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капитан, 23.03.1952-03.07.1982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ВАНДАНОВ Максим Петрович, сержант, 31.01.1966-11.05.1986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ГУНЖИТОВ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Ринчин-Дондок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Цыбикжапович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рядовой, 1961-06.04.1980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ДРУЖИНИН Геннадий Петрович, сержант, 04.08.1962-09.02.1982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ИВАНОВ Василий Николаевич, старший лейтенант, 10.01.1962-24.01.1988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КАПУСТИН Виктор Владимирович, рядовой, 03.01.1963-28.08.1982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КОЛМАКОВ Владимир Михайлович, рядовой, 23.03.1969-22.03.1988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КОПЫЛОВ Владимир Анатольевич, рядовой, 09.11.1961-10.10.1981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МАЛЫГИН Александр Владимирович, рядовой, 22.12.1962-17.04.1984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МАЛЬЦЕВ Виктор Геннадьевич, рядовой, 16.05.1960-24.01.1981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МОКРОВ Александр Михайлович, рядовой, 13.02.1963-23.03.1984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МУЛОНОВ Анатолий Максимович, рядовой, 10.02.1965-20.11.1984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ОРЛОВ Алексей Филиппович, ст. лейтенант, 1956-04.08.1984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РАЗУМЕЕНКО Юрий Олегович, рядовой, 09.04.1959-25.12.1980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РУСИН Николай Павлович, рядовой, 01.01.1965-06.12.1985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РОМАНЮТА Евгений Николаевич, ст. лейтенант, 06.12.1953-19.09.1984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САНЖИЕВ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Батор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Сандак-Доржиевич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рядовой, 02.01.1966-13.01.1986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ХАЛУДОРОВ Александр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Дармаевич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рядовой, 26.04.1960-23.04.1980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ХАХАЛОВ Вадим Николаевич, генерал-майор, 03.12.1932-05.09.1981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ХЛЕБНИКОВ Борис Владимирович, рядовой, 01.01.1961-17.06.1980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ЦЫРЕНОВ Николай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Цыренович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ст. сержант, 08.06.1966-19.10.1986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ШЕВЦОВ Алексей Иванович, лейтенант, 24.06.1959-08.05.1984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ЯБЖАНОВ Павел Петрович, рядовой, 29.07.1969-29.09.1988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Пропали без вести: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ДЕРКУН Игорь Анатольевич, рядовой, 01.02.1965-12.02.1985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ОЛЕННИКОВ Юрий Николаевич, мл. сержант. 1963-23.03.1984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Примечание.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Романюта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Е.Н.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Деркун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И.А. внесены также в списки погибших и пропавших без вести по Ростовской области, где проживают их родные.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(по материалам республиканского фонда «Память»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книге «Афганский излом», автор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И.Россихин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161</TotalTime>
  <Words>277</Words>
  <Application>Microsoft Office PowerPoint</Application>
  <PresentationFormat>Экран (4:3)</PresentationFormat>
  <Paragraphs>22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PowerPoint</vt:lpstr>
      <vt:lpstr>               Предыстория Афганской войны: </vt:lpstr>
      <vt:lpstr>               </vt:lpstr>
      <vt:lpstr>25 декабря 1979.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Мемориальная доска Копылову Владимиру Анатольевичу в БСОШ №1 село Бичура – 19 октября 2018г.</vt:lpstr>
      <vt:lpstr>         15 февраля в день 30 летия вывода советских войск из Афганистана  в  Парке Победы  с.Бичура был организован митинг "Афганистан: наша память и боль". (выступление участника афганской войны – Куприянова Николая Сысоевича.на фото – первый слева). </vt:lpstr>
      <vt:lpstr>Черный тюльпан – памятник воинам интернационалистам г Улан удэ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724</dc:creator>
  <cp:lastModifiedBy>user</cp:lastModifiedBy>
  <cp:revision>23</cp:revision>
  <dcterms:created xsi:type="dcterms:W3CDTF">2019-02-20T16:47:05Z</dcterms:created>
  <dcterms:modified xsi:type="dcterms:W3CDTF">2021-03-01T04:21:19Z</dcterms:modified>
</cp:coreProperties>
</file>