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7" r:id="rId8"/>
    <p:sldId id="265" r:id="rId9"/>
    <p:sldId id="279" r:id="rId10"/>
    <p:sldId id="259" r:id="rId11"/>
    <p:sldId id="266" r:id="rId12"/>
    <p:sldId id="269" r:id="rId13"/>
    <p:sldId id="268" r:id="rId14"/>
    <p:sldId id="275" r:id="rId15"/>
    <p:sldId id="271" r:id="rId16"/>
    <p:sldId id="272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20688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Литературное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чтение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2300266"/>
          </a:xfrm>
        </p:spPr>
        <p:txBody>
          <a:bodyPr>
            <a:noAutofit/>
          </a:bodyPr>
          <a:lstStyle/>
          <a:p>
            <a:r>
              <a:rPr lang="ru-RU" sz="3200" dirty="0" smtClean="0"/>
              <a:t>3 </a:t>
            </a:r>
            <a:r>
              <a:rPr lang="ru-RU" sz="3200" dirty="0" smtClean="0"/>
              <a:t>класс</a:t>
            </a:r>
          </a:p>
          <a:p>
            <a:r>
              <a:rPr lang="ru-RU" sz="4800" dirty="0" smtClean="0"/>
              <a:t>И.А. Некрасов</a:t>
            </a:r>
          </a:p>
          <a:p>
            <a:r>
              <a:rPr lang="ru-RU" sz="4800" dirty="0" smtClean="0"/>
              <a:t>« Не ветер бушует над бором…»</a:t>
            </a:r>
          </a:p>
          <a:p>
            <a:pPr algn="r"/>
            <a:r>
              <a:rPr lang="ru-RU" sz="2400" dirty="0" smtClean="0"/>
              <a:t>Подготовила :</a:t>
            </a:r>
          </a:p>
          <a:p>
            <a:pPr algn="r"/>
            <a:r>
              <a:rPr lang="ru-RU" sz="2400" dirty="0" smtClean="0"/>
              <a:t>Уланова Татьяна Александровна</a:t>
            </a:r>
          </a:p>
          <a:p>
            <a:pPr algn="r"/>
            <a:r>
              <a:rPr lang="ru-RU" sz="2400" dirty="0"/>
              <a:t>у</a:t>
            </a:r>
            <a:r>
              <a:rPr lang="ru-RU" sz="2400" dirty="0" smtClean="0"/>
              <a:t>читель МОУ «СОШ № 48» г. Магнитогорска</a:t>
            </a:r>
            <a:endParaRPr lang="ru-RU" sz="2400" dirty="0" smtClean="0"/>
          </a:p>
          <a:p>
            <a:pPr algn="r"/>
            <a:endParaRPr lang="uk-UA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" y="116632"/>
            <a:ext cx="893353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Выставка книг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кни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21960"/>
            <a:ext cx="7858179" cy="54217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Словарная работа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/>
              <a:t>Воевода</a:t>
            </a:r>
          </a:p>
          <a:p>
            <a:pPr>
              <a:buNone/>
            </a:pPr>
            <a:r>
              <a:rPr lang="ru-RU" sz="3200" b="1" dirty="0" smtClean="0"/>
              <a:t>Бор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Дозор  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Владенья </a:t>
            </a:r>
            <a:endParaRPr lang="uk-UA" sz="3200" dirty="0" smtClean="0"/>
          </a:p>
          <a:p>
            <a:pPr>
              <a:buNone/>
            </a:pPr>
            <a:r>
              <a:rPr lang="ru-RU" sz="3200" dirty="0" smtClean="0"/>
              <a:t> </a:t>
            </a:r>
            <a:endParaRPr lang="uk-UA" sz="3200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Словарная работа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/>
              <a:t>Воевода- </a:t>
            </a:r>
            <a:r>
              <a:rPr lang="ru-RU" sz="3600" dirty="0" smtClean="0"/>
              <a:t>начальник войск в древней Руси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Бор – </a:t>
            </a:r>
            <a:r>
              <a:rPr lang="ru-RU" sz="3600" dirty="0" smtClean="0"/>
              <a:t>сосновый лес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Дозор  </a:t>
            </a:r>
            <a:r>
              <a:rPr lang="ru-RU" sz="3600" b="1" dirty="0"/>
              <a:t>- </a:t>
            </a:r>
            <a:r>
              <a:rPr lang="ru-RU" sz="3600" dirty="0"/>
              <a:t>обход для осмотра или наблюдение, разведка или охрана.</a:t>
            </a:r>
          </a:p>
          <a:p>
            <a:pPr>
              <a:buNone/>
            </a:pPr>
            <a:r>
              <a:rPr lang="ru-RU" sz="3600" b="1" dirty="0" smtClean="0"/>
              <a:t> </a:t>
            </a:r>
            <a:r>
              <a:rPr lang="ru-RU" sz="3600" b="1" dirty="0" smtClean="0"/>
              <a:t>Владенья </a:t>
            </a:r>
            <a:r>
              <a:rPr lang="ru-RU" sz="3600" b="1" dirty="0"/>
              <a:t>– </a:t>
            </a:r>
            <a:r>
              <a:rPr lang="ru-RU" sz="3600" dirty="0"/>
              <a:t>земля и то, что находится на ней, чем управляют и держат в своей власти.</a:t>
            </a:r>
            <a:endParaRPr lang="uk-UA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Определите к какому жанру относится произведение: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sz="3600" dirty="0" smtClean="0"/>
              <a:t>        рассказ                     сказка</a:t>
            </a:r>
            <a:endParaRPr lang="uk-UA" sz="3600" dirty="0" smtClean="0"/>
          </a:p>
          <a:p>
            <a:pPr>
              <a:buNone/>
            </a:pPr>
            <a:r>
              <a:rPr lang="ru-RU" sz="3600" dirty="0" smtClean="0"/>
              <a:t>       </a:t>
            </a:r>
          </a:p>
          <a:p>
            <a:pPr>
              <a:buNone/>
            </a:pPr>
            <a:r>
              <a:rPr lang="ru-RU" sz="3600" dirty="0" smtClean="0"/>
              <a:t>        басня                        стихотворение</a:t>
            </a:r>
            <a:endParaRPr lang="uk-UA" sz="3600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357430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71475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357430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9" y="3714752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На какой жанр похоже это стихотворение?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Былина</a:t>
            </a:r>
            <a:r>
              <a:rPr lang="ru-RU" dirty="0" smtClean="0"/>
              <a:t> </a:t>
            </a:r>
            <a:r>
              <a:rPr lang="ru-RU" sz="2400" dirty="0" smtClean="0"/>
              <a:t>- произведение русского фольклора о подвигах былинных героев, которые боролись с врагами русской земли, а в этом стихотворении главный герой как богатырь, сильный, великий, могучий, заботливый,  надежный, обходит владенья свои, украшает их и оберегает.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5" name="Рисунок 4" descr="богаты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845526"/>
            <a:ext cx="4071966" cy="38764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Сказка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Потому, что Мороз- воевода рисуется как могучий волшебник: добрый и сердитый одновременно. Как в сказке «Морозко»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hello_html_764cde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357430"/>
            <a:ext cx="5167322" cy="4146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Закончите предложение: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                    Сегодня на уроке:</a:t>
            </a:r>
            <a:endParaRPr lang="uk-UA" sz="3600" b="1" dirty="0" smtClean="0"/>
          </a:p>
          <a:p>
            <a:r>
              <a:rPr lang="ru-RU" sz="3200" dirty="0" smtClean="0"/>
              <a:t>Я познакомился  с творчеством….(кого?)</a:t>
            </a:r>
            <a:endParaRPr lang="uk-UA" sz="3200" dirty="0" smtClean="0"/>
          </a:p>
          <a:p>
            <a:r>
              <a:rPr lang="ru-RU" sz="3200" dirty="0" smtClean="0"/>
              <a:t>Мне </a:t>
            </a:r>
            <a:r>
              <a:rPr lang="ru-RU" sz="3200" dirty="0" smtClean="0"/>
              <a:t>было интересно…(что?)</a:t>
            </a:r>
            <a:endParaRPr lang="uk-UA" sz="3200" dirty="0" smtClean="0"/>
          </a:p>
          <a:p>
            <a:r>
              <a:rPr lang="ru-RU" sz="3200" dirty="0" smtClean="0"/>
              <a:t>Мне показалось трудно…(когда?)</a:t>
            </a:r>
            <a:endParaRPr lang="uk-UA" sz="3200" dirty="0" smtClean="0"/>
          </a:p>
          <a:p>
            <a:r>
              <a:rPr lang="ru-RU" sz="3200" dirty="0" smtClean="0"/>
              <a:t>Мое настроение от урока….(какое?)</a:t>
            </a:r>
            <a:endParaRPr lang="uk-UA" sz="3200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работу!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11" name="Содержимое 10" descr="66143758_5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071546"/>
            <a:ext cx="3206536" cy="5595406"/>
          </a:xfrm>
        </p:spPr>
      </p:pic>
      <p:pic>
        <p:nvPicPr>
          <p:cNvPr id="1027" name="Picture 3" descr="C:\Users\natasha\AppData\Local\Microsoft\Windows\Temporary Internet Files\Content.IE5\HY3V26MM\3115840122_f89c1738a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857760"/>
            <a:ext cx="1111165" cy="1147898"/>
          </a:xfrm>
          <a:prstGeom prst="rect">
            <a:avLst/>
          </a:prstGeom>
          <a:noFill/>
        </p:spPr>
      </p:pic>
      <p:pic>
        <p:nvPicPr>
          <p:cNvPr id="1028" name="Picture 4" descr="C:\Users\natasha\AppData\Local\Microsoft\Windows\Temporary Internet Files\Content.IE5\UZLA07C0\120px-%D0%A1%D0%BD%D0%B5%D0%B6%D0%B8%D0%BD%D0%BA%D0%B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928670"/>
            <a:ext cx="1190533" cy="1190533"/>
          </a:xfrm>
          <a:prstGeom prst="rect">
            <a:avLst/>
          </a:prstGeom>
          <a:noFill/>
        </p:spPr>
      </p:pic>
      <p:pic>
        <p:nvPicPr>
          <p:cNvPr id="1029" name="Picture 5" descr="C:\Users\natasha\AppData\Local\Microsoft\Windows\Temporary Internet Files\Content.IE5\XSZXZJ95\Icon-Snowflake-Monochrome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5072074"/>
            <a:ext cx="953077" cy="1081506"/>
          </a:xfrm>
          <a:prstGeom prst="rect">
            <a:avLst/>
          </a:prstGeom>
          <a:noFill/>
        </p:spPr>
      </p:pic>
      <p:pic>
        <p:nvPicPr>
          <p:cNvPr id="1030" name="Picture 6" descr="C:\Users\natasha\AppData\Local\Microsoft\Windows\Temporary Internet Files\Content.IE5\XSZXZJ95\Icon-Snowflake-Monochrome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28604"/>
            <a:ext cx="1095953" cy="1243635"/>
          </a:xfrm>
          <a:prstGeom prst="rect">
            <a:avLst/>
          </a:prstGeom>
          <a:noFill/>
        </p:spPr>
      </p:pic>
      <p:pic>
        <p:nvPicPr>
          <p:cNvPr id="1031" name="Picture 7" descr="C:\Users\natasha\AppData\Local\Microsoft\Windows\Temporary Internet Files\Content.IE5\NCFYCOZB\flake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078" y="2428868"/>
            <a:ext cx="981591" cy="1071570"/>
          </a:xfrm>
          <a:prstGeom prst="rect">
            <a:avLst/>
          </a:prstGeom>
          <a:noFill/>
        </p:spPr>
      </p:pic>
      <p:pic>
        <p:nvPicPr>
          <p:cNvPr id="1032" name="Picture 8" descr="C:\Users\natasha\AppData\Local\Microsoft\Windows\Temporary Internet Files\Content.IE5\HY3V26MM\stock-vector-pattern-in-a-shape-of-a-snowflake-8830657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857496"/>
            <a:ext cx="974410" cy="1130797"/>
          </a:xfrm>
          <a:prstGeom prst="rect">
            <a:avLst/>
          </a:prstGeom>
          <a:noFill/>
        </p:spPr>
      </p:pic>
      <p:pic>
        <p:nvPicPr>
          <p:cNvPr id="1033" name="Picture 9" descr="C:\Users\natasha\AppData\Local\Microsoft\Windows\Temporary Internet Files\Content.IE5\NCFYCOZB\snowflake_7[1]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5715016"/>
            <a:ext cx="642942" cy="653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Речевая разминка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Прочитайте </a:t>
            </a:r>
            <a:r>
              <a:rPr lang="ru-RU" dirty="0" smtClean="0">
                <a:solidFill>
                  <a:srgbClr val="C00000"/>
                </a:solidFill>
              </a:rPr>
              <a:t>с разной интонацией: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4000" b="1" dirty="0" smtClean="0"/>
              <a:t>С радостью:</a:t>
            </a:r>
          </a:p>
          <a:p>
            <a:pPr algn="ctr">
              <a:buNone/>
            </a:pPr>
            <a:r>
              <a:rPr lang="ru-RU" dirty="0" smtClean="0"/>
              <a:t>                                         </a:t>
            </a:r>
            <a:endParaRPr lang="uk-UA" dirty="0" smtClean="0"/>
          </a:p>
          <a:p>
            <a:pPr lvl="0">
              <a:buNone/>
            </a:pPr>
            <a:r>
              <a:rPr lang="ru-RU" dirty="0" smtClean="0"/>
              <a:t>     </a:t>
            </a:r>
            <a:r>
              <a:rPr lang="ru-RU" sz="4000" dirty="0" smtClean="0"/>
              <a:t>Здравствуй, гостья- зима!                                                                             Просим милости к нам</a:t>
            </a:r>
            <a:endParaRPr lang="uk-UA" sz="4000" dirty="0" smtClean="0"/>
          </a:p>
          <a:p>
            <a:pPr>
              <a:buNone/>
            </a:pPr>
            <a:r>
              <a:rPr lang="ru-RU" sz="4000" dirty="0" smtClean="0"/>
              <a:t>   Песни севера петь                                                                                    По полям и степям.  ( И. Никитин)</a:t>
            </a:r>
            <a:endParaRPr lang="uk-UA" sz="4000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Прочитайте с разной интонацией: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b="1" dirty="0" smtClean="0"/>
              <a:t>С восхищением  :  </a:t>
            </a:r>
          </a:p>
          <a:p>
            <a:pPr lvl="0">
              <a:buNone/>
            </a:pPr>
            <a:r>
              <a:rPr lang="ru-RU" sz="3600" b="1" dirty="0" smtClean="0"/>
              <a:t>                                    </a:t>
            </a:r>
          </a:p>
          <a:p>
            <a:pPr lvl="0">
              <a:buNone/>
            </a:pPr>
            <a:r>
              <a:rPr lang="ru-RU" dirty="0" smtClean="0"/>
              <a:t>     </a:t>
            </a:r>
            <a:r>
              <a:rPr lang="ru-RU" sz="3600" dirty="0" smtClean="0"/>
              <a:t>По голубыми небесами                                                                     Великолепными коврами                                                                     Блестя на солнце, </a:t>
            </a:r>
          </a:p>
          <a:p>
            <a:pPr lvl="0">
              <a:buNone/>
            </a:pPr>
            <a:r>
              <a:rPr lang="ru-RU" sz="3600" dirty="0" smtClean="0"/>
              <a:t>    снег лежит… (А. Пушкин)</a:t>
            </a:r>
            <a:endParaRPr lang="uk-UA" sz="3600" dirty="0" smtClean="0"/>
          </a:p>
          <a:p>
            <a:pPr>
              <a:buNone/>
            </a:pPr>
            <a:r>
              <a:rPr lang="ru-RU" sz="3600" dirty="0" smtClean="0"/>
              <a:t> </a:t>
            </a:r>
            <a:endParaRPr lang="uk-UA" sz="3600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Прочитайте с разной интонацией: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b="1" dirty="0" smtClean="0"/>
              <a:t>Таинственно:  </a:t>
            </a:r>
          </a:p>
          <a:p>
            <a:pPr lvl="0">
              <a:buNone/>
            </a:pPr>
            <a:r>
              <a:rPr lang="ru-RU" sz="3200" b="1" dirty="0" smtClean="0"/>
              <a:t>                                             </a:t>
            </a:r>
          </a:p>
          <a:p>
            <a:pPr lvl="0">
              <a:buNone/>
            </a:pPr>
            <a:r>
              <a:rPr lang="ru-RU" sz="3600" dirty="0" smtClean="0"/>
              <a:t>    Вот ветер, тучи нагоняя,                                                                       Дохнул, завыл – и вот сама                                                                          Идет волшебница - зима. ( А.Пушкин)</a:t>
            </a:r>
            <a:endParaRPr lang="uk-UA" sz="3600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Прочитайте с разной интонацией: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b="1" dirty="0" smtClean="0"/>
              <a:t>С сожалением :</a:t>
            </a:r>
          </a:p>
          <a:p>
            <a:pPr lvl="0">
              <a:buNone/>
            </a:pPr>
            <a:endParaRPr lang="ru-RU" sz="3600" b="1" dirty="0" smtClean="0"/>
          </a:p>
          <a:p>
            <a:pPr lvl="0">
              <a:buNone/>
            </a:pPr>
            <a:r>
              <a:rPr lang="ru-RU" sz="3600" dirty="0" smtClean="0"/>
              <a:t>     Мерзнут лапки у синичек:</a:t>
            </a:r>
            <a:endParaRPr lang="uk-UA" sz="3600" dirty="0" smtClean="0"/>
          </a:p>
          <a:p>
            <a:pPr>
              <a:buNone/>
            </a:pPr>
            <a:r>
              <a:rPr lang="ru-RU" sz="3600" dirty="0" smtClean="0"/>
              <a:t>     Плохо им без рукавичек,                                                                      Да и голодно в мороз…</a:t>
            </a:r>
            <a:endParaRPr lang="uk-UA" sz="3600" dirty="0" smtClean="0"/>
          </a:p>
          <a:p>
            <a:pPr>
              <a:buNone/>
            </a:pPr>
            <a:r>
              <a:rPr lang="ru-RU" sz="3600" dirty="0" smtClean="0"/>
              <a:t>     Я им семечек принес.   (В.Поляков)</a:t>
            </a:r>
            <a:endParaRPr lang="uk-UA" sz="3600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Прочитайте с разной интонацией: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 smtClean="0"/>
              <a:t>С просьбой:    </a:t>
            </a:r>
          </a:p>
          <a:p>
            <a:pPr lvl="0">
              <a:buNone/>
            </a:pPr>
            <a:r>
              <a:rPr lang="ru-RU" sz="3600" b="1" dirty="0" smtClean="0"/>
              <a:t>                                                  </a:t>
            </a:r>
          </a:p>
          <a:p>
            <a:pPr lvl="0">
              <a:buNone/>
            </a:pPr>
            <a:r>
              <a:rPr lang="ru-RU" sz="3600" b="1" dirty="0" smtClean="0"/>
              <a:t>    </a:t>
            </a:r>
            <a:r>
              <a:rPr lang="ru-RU" sz="3600" dirty="0" smtClean="0"/>
              <a:t>Покормите птиц зимой.                                                                           Пусть со всех концов                                                                            К вам слетятся, как домой                                                                            Стайки на крыльцо.    (А.Прокофьев)</a:t>
            </a:r>
            <a:endParaRPr lang="uk-UA" sz="3600" dirty="0" smtClean="0"/>
          </a:p>
          <a:p>
            <a:endParaRPr lang="uk-UA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Н.А.Некрасов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Отрывок из поэмы «Мороз- Красный нос»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моро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7252" y="1280896"/>
            <a:ext cx="6703772" cy="502782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Николай Алексеевич </a:t>
            </a:r>
            <a:r>
              <a:rPr lang="ru-RU" dirty="0" smtClean="0">
                <a:solidFill>
                  <a:srgbClr val="C00000"/>
                </a:solidFill>
              </a:rPr>
              <a:t>Некрасов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1821-1877 г.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4931389" cy="50954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854494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370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155</TotalTime>
  <Words>368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Литературное чтение</vt:lpstr>
      <vt:lpstr>Речевая разминка Прочитайте с разной интонацией:</vt:lpstr>
      <vt:lpstr>Прочитайте с разной интонацией:</vt:lpstr>
      <vt:lpstr>Прочитайте с разной интонацией:</vt:lpstr>
      <vt:lpstr>Прочитайте с разной интонацией:</vt:lpstr>
      <vt:lpstr>Прочитайте с разной интонацией:</vt:lpstr>
      <vt:lpstr>Н.А.Некрасов Отрывок из поэмы «Мороз- Красный нос»</vt:lpstr>
      <vt:lpstr>Николай Алексеевич Некрасов 1821-1877 г.</vt:lpstr>
      <vt:lpstr>Презентация PowerPoint</vt:lpstr>
      <vt:lpstr>Презентация PowerPoint</vt:lpstr>
      <vt:lpstr>Выставка книг</vt:lpstr>
      <vt:lpstr>Словарная работа</vt:lpstr>
      <vt:lpstr>Словарная работа</vt:lpstr>
      <vt:lpstr>Определите к какому жанру относится произведение:</vt:lpstr>
      <vt:lpstr> На какой жанр похоже это стихотворение? </vt:lpstr>
      <vt:lpstr>Презентация PowerPoint</vt:lpstr>
      <vt:lpstr>Закончите предложение: 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</dc:title>
  <dc:creator>natasha</dc:creator>
  <cp:lastModifiedBy>Татьяна</cp:lastModifiedBy>
  <cp:revision>20</cp:revision>
  <dcterms:created xsi:type="dcterms:W3CDTF">2015-11-01T10:12:40Z</dcterms:created>
  <dcterms:modified xsi:type="dcterms:W3CDTF">2021-10-14T15:26:08Z</dcterms:modified>
</cp:coreProperties>
</file>