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8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2049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618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8248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13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15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72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3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46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7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02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6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80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51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5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EA487-A96E-4461-BC6C-A6EBFF714224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C64A16B-8E1A-4246-9975-101A92137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2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Осенний пейзаж гуашью.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</a:t>
            </a:r>
            <a:r>
              <a:rPr lang="ru-RU" dirty="0" err="1" smtClean="0"/>
              <a:t>Капарова</a:t>
            </a:r>
            <a:r>
              <a:rPr lang="ru-RU" dirty="0" smtClean="0"/>
              <a:t> Ирина Вячеславовна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учитель  начальных классов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      4в 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23571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/>
              <a:t>Добавляем красных и оранжевых листьев (тонкой кистью, мелкими пятнами) на кронах деревьев</a:t>
            </a:r>
            <a:r>
              <a:rPr lang="ru-RU" dirty="0"/>
              <a:t>.</a:t>
            </a:r>
          </a:p>
        </p:txBody>
      </p:sp>
      <p:pic>
        <p:nvPicPr>
          <p:cNvPr id="9218" name="Picture 2" descr="http://kladraz.ru/upload/blogs2/2016/10/10077_2e3e1891caccee4ee931f13abd2ed7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838" y="2133600"/>
            <a:ext cx="26641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22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Прорисовываем стволы и ветви крупных кустов на дальнем берегу.</a:t>
            </a:r>
          </a:p>
        </p:txBody>
      </p:sp>
      <p:pic>
        <p:nvPicPr>
          <p:cNvPr id="10242" name="Picture 2" descr="http://kladraz.ru/upload/blogs2/2016/10/10077_17a74a83d0769107a823aa69f8a517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7865" y="2133600"/>
            <a:ext cx="265809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Добавляем листву на кустах, желтым и оранжевым </a:t>
            </a:r>
            <a:r>
              <a:rPr lang="ru-RU" sz="3200" b="1" i="1" dirty="0" smtClean="0"/>
              <a:t>цветами.</a:t>
            </a:r>
            <a:endParaRPr lang="ru-RU" sz="3200" b="1" i="1" dirty="0"/>
          </a:p>
        </p:txBody>
      </p:sp>
      <p:pic>
        <p:nvPicPr>
          <p:cNvPr id="11266" name="Picture 2" descr="http://kladraz.ru/upload/blogs2/2016/10/10077_f0b3a01cdeee139c8d418e5f61f5afd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98396" y="2133600"/>
            <a:ext cx="269703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70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Охристым цветам прорисовываем кромку дальнего берега.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http://kladraz.ru/upload/blogs2/2016/10/10077_4f21eee851e666c20824f15eef6ee9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6416" y="2133600"/>
            <a:ext cx="266099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30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/>
              <a:t>Длинными мазками - оранжевого цвета, рисуем отражение рощи в воде, попутно имитируя волны</a:t>
            </a:r>
            <a:r>
              <a:rPr lang="ru-RU" dirty="0"/>
              <a:t>.</a:t>
            </a:r>
          </a:p>
        </p:txBody>
      </p:sp>
      <p:pic>
        <p:nvPicPr>
          <p:cNvPr id="13314" name="Picture 2" descr="http://kladraz.ru/upload/blogs2/2016/10/10077_242551e1e1fe81f6524041e22e6b1a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07406" y="2133600"/>
            <a:ext cx="267901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40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Черно – коричневым цветом усиливаем границу между берегом и отражением в воде (мазки имитируют рябь на воде).</a:t>
            </a:r>
            <a:br>
              <a:rPr lang="ru-RU" sz="2800" b="1" i="1" dirty="0"/>
            </a:b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/>
          </a:p>
        </p:txBody>
      </p:sp>
      <p:pic>
        <p:nvPicPr>
          <p:cNvPr id="14338" name="Picture 2" descr="http://kladraz.ru/upload/blogs2/2016/10/10077_9226234ef67d98e45982ee28f3c2bf1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01399" y="2133600"/>
            <a:ext cx="269102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0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279" y="342756"/>
            <a:ext cx="8911687" cy="1280890"/>
          </a:xfrm>
        </p:spPr>
        <p:txBody>
          <a:bodyPr>
            <a:noAutofit/>
          </a:bodyPr>
          <a:lstStyle/>
          <a:p>
            <a:r>
              <a:rPr lang="ru-RU" sz="2800" b="1" i="1" dirty="0"/>
              <a:t>Тонкой кистью, синим и голубым цветами, рисуем волны в воде (можно добавить легких оранжевых бликов).</a:t>
            </a:r>
            <a:br>
              <a:rPr lang="ru-RU" sz="2800" b="1" i="1" dirty="0"/>
            </a:b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/>
          </a:p>
        </p:txBody>
      </p:sp>
      <p:pic>
        <p:nvPicPr>
          <p:cNvPr id="15362" name="Picture 2" descr="http://kladraz.ru/upload/blogs2/2016/10/10077_53c8e75e5f583a9b08568fe67d408a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3413" y="2133600"/>
            <a:ext cx="266700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14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Коричневым цветом рисуем край берега на переднем плане.</a:t>
            </a:r>
          </a:p>
        </p:txBody>
      </p:sp>
      <p:pic>
        <p:nvPicPr>
          <p:cNvPr id="16386" name="Picture 2" descr="http://kladraz.ru/upload/blogs2/2016/10/10077_9914d852e6d4784e4e35379e916e82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09159" y="2133600"/>
            <a:ext cx="267550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0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Черно – коричневым цветом рисуем стволы деревьев на переднем плане.</a:t>
            </a:r>
          </a:p>
        </p:txBody>
      </p:sp>
      <p:pic>
        <p:nvPicPr>
          <p:cNvPr id="17410" name="Picture 2" descr="http://kladraz.ru/upload/blogs2/2016/10/10077_76c343b474e9e186f4414e6febf859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5185" y="2133600"/>
            <a:ext cx="266345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5652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Тонкой </a:t>
            </a:r>
            <a:r>
              <a:rPr lang="ru-RU" sz="2400" b="1" i="1" dirty="0"/>
              <a:t>кистью рисуем основные ветви деревьев и мелкие веточки</a:t>
            </a:r>
          </a:p>
        </p:txBody>
      </p:sp>
      <p:pic>
        <p:nvPicPr>
          <p:cNvPr id="18434" name="Picture 2" descr="http://kladraz.ru/upload/blogs2/2016/10/10077_7778b0db0c834bfc8e8f0ecbfc9665e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21211" y="2133600"/>
            <a:ext cx="265140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214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/>
              <a:t>Лист бумаги располагаем вертикально. Рисуем карандашом солнечный диск. Больше карандаш нам не понадобится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kladraz.ru/upload/blogs2/2016/10/10077_6895624df7d287529515f2a1eeb6592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7865" y="2133600"/>
            <a:ext cx="265809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92912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Красным цветом рисуем листья.</a:t>
            </a:r>
          </a:p>
        </p:txBody>
      </p:sp>
      <p:pic>
        <p:nvPicPr>
          <p:cNvPr id="19458" name="Picture 2" descr="http://kladraz.ru/upload/blogs2/2016/10/10077_4e558467a76c6baafb792c1c98a23b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42085" y="2133600"/>
            <a:ext cx="260965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4704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068" y="706172"/>
            <a:ext cx="8911687" cy="1280890"/>
          </a:xfrm>
        </p:spPr>
        <p:txBody>
          <a:bodyPr/>
          <a:lstStyle/>
          <a:p>
            <a:r>
              <a:rPr lang="ru-RU" b="1" i="1" dirty="0"/>
              <a:t>Добавляем немного желтых и бело-желтых листьев.</a:t>
            </a:r>
          </a:p>
        </p:txBody>
      </p:sp>
      <p:pic>
        <p:nvPicPr>
          <p:cNvPr id="20482" name="Picture 2" descr="http://kladraz.ru/upload/blogs2/2016/10/10077_ccc75483d5434f01a585ba76a9d1ee5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7865" y="2133600"/>
            <a:ext cx="265809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4651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Для создания цветового акцента добавляем совсем немного коричневых листьев</a:t>
            </a:r>
          </a:p>
        </p:txBody>
      </p:sp>
      <p:pic>
        <p:nvPicPr>
          <p:cNvPr id="21506" name="Picture 2" descr="http://kladraz.ru/upload/blogs2/2016/10/10077_06a0a9445070fbac43b84f763f1585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26037" y="2133600"/>
            <a:ext cx="264175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136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48" y="49515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3100" b="1" i="1" dirty="0"/>
              <a:t>Прорисовываем камыши на кромке берега и в воде черно – коричневым цветом</a:t>
            </a:r>
            <a:r>
              <a:rPr lang="ru-RU" dirty="0"/>
              <a:t>.</a:t>
            </a:r>
          </a:p>
        </p:txBody>
      </p:sp>
      <p:pic>
        <p:nvPicPr>
          <p:cNvPr id="22530" name="Picture 2" descr="http://kladraz.ru/upload/blogs2/2016/10/10077_cadf9d1a08620ec37e1e2b4de80732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26947" y="2133600"/>
            <a:ext cx="2639931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777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Добавляем листья камышей на переднем плане более светлыми цветами - оранжевым, желтым и охристым.</a:t>
            </a:r>
          </a:p>
        </p:txBody>
      </p:sp>
      <p:pic>
        <p:nvPicPr>
          <p:cNvPr id="23554" name="Picture 2" descr="http://kladraz.ru/upload/blogs2/2016/10/10077_41d3669052918d5c6c81a31a70b00b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29059" y="2133600"/>
            <a:ext cx="263570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790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Ссылка  на интернет  ресурсы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http://kladraz.ru/blogs/olga-sergevna-djakova/osenii-peizazh-guashyu-poyetapnoe-risovanie-dlja-detei-s-foto.html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75846"/>
            <a:ext cx="8911687" cy="1729154"/>
          </a:xfrm>
        </p:spPr>
        <p:txBody>
          <a:bodyPr>
            <a:noAutofit/>
          </a:bodyPr>
          <a:lstStyle/>
          <a:p>
            <a:r>
              <a:rPr lang="ru-RU" sz="2000" b="1" i="1" dirty="0"/>
              <a:t>Фон нашей работы мы будем выполнять акварелью.</a:t>
            </a:r>
            <a:br>
              <a:rPr lang="ru-RU" sz="2000" b="1" i="1" dirty="0"/>
            </a:br>
            <a:r>
              <a:rPr lang="ru-RU" sz="2000" b="1" i="1" dirty="0"/>
              <a:t>Крупными кольцами выполняем небо от солнечного диска к краям (постепенно увеличивая радиус и утемняя цвет). Цвета кругов последовательно – желтый (солнце), бледно-голубой, голубой, синий, изумрудно-зеленый.</a:t>
            </a:r>
          </a:p>
        </p:txBody>
      </p:sp>
      <p:pic>
        <p:nvPicPr>
          <p:cNvPr id="2050" name="Picture 2" descr="http://kladraz.ru/upload/blogs2/2016/10/10077_ca830dcde17061c9767eca1fbe2057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7865" y="2133600"/>
            <a:ext cx="265809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35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Размываем границы между "кольцами", делая переходы более плавными.</a:t>
            </a:r>
          </a:p>
        </p:txBody>
      </p:sp>
      <p:pic>
        <p:nvPicPr>
          <p:cNvPr id="3074" name="Picture 2" descr="http://kladraz.ru/upload/blogs2/2016/10/10077_b30f292dab739c790025ff0aa65ec6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838" y="2133600"/>
            <a:ext cx="26641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65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kladraz.ru/upload/blogs2/2016/10/10077_d8b9861215e0385a6f7f59a5c315e3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13215" y="2133600"/>
            <a:ext cx="506739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98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540" y="295864"/>
            <a:ext cx="8911687" cy="1280890"/>
          </a:xfrm>
        </p:spPr>
        <p:txBody>
          <a:bodyPr>
            <a:noAutofit/>
          </a:bodyPr>
          <a:lstStyle/>
          <a:p>
            <a:r>
              <a:rPr lang="ru-RU" sz="2800" b="1" i="1" dirty="0"/>
              <a:t>Далее мы будем работать гуашью.</a:t>
            </a:r>
            <a:br>
              <a:rPr lang="ru-RU" sz="2800" b="1" i="1" dirty="0"/>
            </a:br>
            <a:r>
              <a:rPr lang="ru-RU" sz="2800" b="1" i="1" dirty="0"/>
              <a:t>Намечаем контуры рощи на дальнем берегу оранжевым цветом.</a:t>
            </a:r>
          </a:p>
        </p:txBody>
      </p:sp>
      <p:pic>
        <p:nvPicPr>
          <p:cNvPr id="5122" name="Picture 2" descr="http://kladraz.ru/upload/blogs2/2016/10/10077_bc1210993d5d0139013eea0eff8382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838" y="2133600"/>
            <a:ext cx="26641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7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Заполняем контуры рощи оранжевым цветом.</a:t>
            </a:r>
          </a:p>
        </p:txBody>
      </p:sp>
      <p:pic>
        <p:nvPicPr>
          <p:cNvPr id="6146" name="Picture 2" descr="http://kladraz.ru/upload/blogs2/2016/10/10077_fce3413d5e9b77bd62c7177cf6cf50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05755" y="2133600"/>
            <a:ext cx="268231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29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>Тонкой кистью </a:t>
            </a:r>
            <a:r>
              <a:rPr lang="ru-RU" sz="2800" b="1" i="1" dirty="0"/>
              <a:t>рисуем стволы и основные ветви деревьев.</a:t>
            </a:r>
          </a:p>
        </p:txBody>
      </p:sp>
      <p:pic>
        <p:nvPicPr>
          <p:cNvPr id="7170" name="Picture 2" descr="http://kladraz.ru/upload/blogs2/2016/10/10077_302a1673201115024f241a505a5d69e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33002" y="2133600"/>
            <a:ext cx="2627821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68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/>
          </a:bodyPr>
          <a:lstStyle/>
          <a:p>
            <a:r>
              <a:rPr lang="ru-RU" sz="2800" b="1" i="1" dirty="0"/>
              <a:t>Светло желтым цветом, достаточно крупными пятнами начинаем прорисовывать кроны деревьев.</a:t>
            </a:r>
          </a:p>
        </p:txBody>
      </p:sp>
      <p:pic>
        <p:nvPicPr>
          <p:cNvPr id="8194" name="Picture 2" descr="http://kladraz.ru/upload/blogs2/2016/10/10077_3df88d89669388395062e7a21e30ad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02728" y="2133600"/>
            <a:ext cx="268837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</TotalTime>
  <Words>257</Words>
  <Application>Microsoft Office PowerPoint</Application>
  <PresentationFormat>Произвольный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Легкий дым</vt:lpstr>
      <vt:lpstr>Осенний пейзаж гуашью.</vt:lpstr>
      <vt:lpstr>Лист бумаги располагаем вертикально. Рисуем карандашом солнечный диск. Больше карандаш нам не понадобится.</vt:lpstr>
      <vt:lpstr>Фон нашей работы мы будем выполнять акварелью. Крупными кольцами выполняем небо от солнечного диска к краям (постепенно увеличивая радиус и утемняя цвет). Цвета кругов последовательно – желтый (солнце), бледно-голубой, голубой, синий, изумрудно-зеленый.</vt:lpstr>
      <vt:lpstr>Размываем границы между "кольцами", делая переходы более плавными.</vt:lpstr>
      <vt:lpstr>Слайд 5</vt:lpstr>
      <vt:lpstr>Далее мы будем работать гуашью. Намечаем контуры рощи на дальнем берегу оранжевым цветом.</vt:lpstr>
      <vt:lpstr>Заполняем контуры рощи оранжевым цветом.</vt:lpstr>
      <vt:lpstr> Тонкой кистью рисуем стволы и основные ветви деревьев.</vt:lpstr>
      <vt:lpstr>Светло желтым цветом, достаточно крупными пятнами начинаем прорисовывать кроны деревьев.</vt:lpstr>
      <vt:lpstr>Добавляем красных и оранжевых листьев (тонкой кистью, мелкими пятнами) на кронах деревьев.</vt:lpstr>
      <vt:lpstr>Прорисовываем стволы и ветви крупных кустов на дальнем берегу.</vt:lpstr>
      <vt:lpstr>Добавляем листву на кустах, желтым и оранжевым цветами.</vt:lpstr>
      <vt:lpstr>Охристым цветам прорисовываем кромку дальнего берега.  </vt:lpstr>
      <vt:lpstr>Длинными мазками - оранжевого цвета, рисуем отражение рощи в воде, попутно имитируя волны.</vt:lpstr>
      <vt:lpstr>Черно – коричневым цветом усиливаем границу между берегом и отражением в воде (мазки имитируют рябь на воде).  </vt:lpstr>
      <vt:lpstr>Тонкой кистью, синим и голубым цветами, рисуем волны в воде (можно добавить легких оранжевых бликов).  </vt:lpstr>
      <vt:lpstr>Коричневым цветом рисуем край берега на переднем плане.</vt:lpstr>
      <vt:lpstr>Черно – коричневым цветом рисуем стволы деревьев на переднем плане.</vt:lpstr>
      <vt:lpstr>Тонкой кистью рисуем основные ветви деревьев и мелкие веточки</vt:lpstr>
      <vt:lpstr>Красным цветом рисуем листья.</vt:lpstr>
      <vt:lpstr>Добавляем немного желтых и бело-желтых листьев.</vt:lpstr>
      <vt:lpstr>Для создания цветового акцента добавляем совсем немного коричневых листьев</vt:lpstr>
      <vt:lpstr>Прорисовываем камыши на кромке берега и в воде черно – коричневым цветом.</vt:lpstr>
      <vt:lpstr>Добавляем листья камышей на переднем плане более светлыми цветами - оранжевым, желтым и охристым.</vt:lpstr>
      <vt:lpstr>Ссылка  на интернет  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Ирина</cp:lastModifiedBy>
  <cp:revision>8</cp:revision>
  <dcterms:created xsi:type="dcterms:W3CDTF">2017-10-03T06:07:02Z</dcterms:created>
  <dcterms:modified xsi:type="dcterms:W3CDTF">2017-10-03T17:57:01Z</dcterms:modified>
</cp:coreProperties>
</file>