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8" r:id="rId5"/>
    <p:sldId id="258" r:id="rId6"/>
    <p:sldId id="262" r:id="rId7"/>
    <p:sldId id="264" r:id="rId8"/>
    <p:sldId id="265" r:id="rId9"/>
    <p:sldId id="266" r:id="rId10"/>
    <p:sldId id="267" r:id="rId11"/>
    <p:sldId id="271" r:id="rId12"/>
    <p:sldId id="268" r:id="rId13"/>
    <p:sldId id="263" r:id="rId14"/>
    <p:sldId id="273" r:id="rId15"/>
    <p:sldId id="269" r:id="rId16"/>
    <p:sldId id="270" r:id="rId17"/>
    <p:sldId id="274" r:id="rId18"/>
    <p:sldId id="261" r:id="rId19"/>
    <p:sldId id="272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8B7FF1-B8FF-49EA-91D0-8E6F9C8AFB53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16F751-608F-416A-8FBC-455625F292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информации	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5712179" cy="1524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кодирования информации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1048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47" y="1258821"/>
            <a:ext cx="1719269" cy="152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5393"/>
            <a:ext cx="2304256" cy="17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4077072"/>
            <a:ext cx="613828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знаки</a:t>
            </a:r>
            <a:endParaRPr lang="ru-RU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0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4287" y="2276872"/>
            <a:ext cx="6235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Физкультминутка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Значки для обозначения погоды (пиктограммы)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9268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0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4"/>
            <a:ext cx="6965245" cy="4392488"/>
          </a:xfrm>
        </p:spPr>
        <p:txBody>
          <a:bodyPr>
            <a:normAutofit/>
          </a:bodyPr>
          <a:lstStyle/>
          <a:p>
            <a:r>
              <a:rPr lang="ru-RU" dirty="0" smtClean="0"/>
              <a:t>Пиктограмма – это упрощённый рисунок, обозначает предмет, действие или событие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692696"/>
            <a:ext cx="6196405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справки: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Один из видов пиктограмм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19313"/>
            <a:ext cx="7344815" cy="4045991"/>
          </a:xfrm>
        </p:spPr>
      </p:pic>
    </p:spTree>
    <p:extLst>
      <p:ext uri="{BB962C8B-B14F-4D97-AF65-F5344CB8AC3E}">
        <p14:creationId xmlns:p14="http://schemas.microsoft.com/office/powerpoint/2010/main" val="15141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 нашей школе есть графическое кодирование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мне сказать, что это?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Правильно!!!</a:t>
            </a:r>
            <a:br>
              <a:rPr lang="ru-RU" dirty="0" smtClean="0"/>
            </a:br>
            <a:r>
              <a:rPr lang="ru-RU" dirty="0" smtClean="0"/>
              <a:t>Это план эвакуации.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19313"/>
            <a:ext cx="7200799" cy="404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Направление к выходу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552728" cy="3312368"/>
          </a:xfrm>
        </p:spPr>
      </p:pic>
    </p:spTree>
    <p:extLst>
      <p:ext uri="{BB962C8B-B14F-4D97-AF65-F5344CB8AC3E}">
        <p14:creationId xmlns:p14="http://schemas.microsoft.com/office/powerpoint/2010/main" val="9250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Давайте попробуем дать определение графическому способу кодирования  информации.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3861048"/>
            <a:ext cx="6196405" cy="1862020"/>
          </a:xfrm>
        </p:spPr>
        <p:txBody>
          <a:bodyPr/>
          <a:lstStyle/>
          <a:p>
            <a:r>
              <a:rPr lang="ru-RU" dirty="0" smtClean="0"/>
              <a:t>Графическое кодирование – это </a:t>
            </a:r>
          </a:p>
          <a:p>
            <a:pPr marL="0" indent="0">
              <a:buNone/>
            </a:pPr>
            <a:r>
              <a:rPr lang="ru-RU" dirty="0" smtClean="0"/>
              <a:t>Кодирование информации с помощью рисунков, знаков, пиктограмм, </a:t>
            </a:r>
            <a:r>
              <a:rPr lang="ru-RU" dirty="0" err="1" smtClean="0"/>
              <a:t>смайлов</a:t>
            </a:r>
            <a:r>
              <a:rPr lang="ru-RU" dirty="0" smtClean="0"/>
              <a:t>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3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узнал(а)…</a:t>
            </a:r>
          </a:p>
          <a:p>
            <a:r>
              <a:rPr lang="ru-RU" dirty="0" smtClean="0"/>
              <a:t>Мне понравилось…</a:t>
            </a:r>
          </a:p>
          <a:p>
            <a:r>
              <a:rPr lang="ru-RU" dirty="0"/>
              <a:t>Что понравилось больше всего?</a:t>
            </a:r>
          </a:p>
          <a:p>
            <a:r>
              <a:rPr lang="ru-RU" dirty="0"/>
              <a:t>В чем были затруднения?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4824536"/>
          </a:xfrm>
        </p:spPr>
        <p:txBody>
          <a:bodyPr>
            <a:normAutofit/>
          </a:bodyPr>
          <a:lstStyle/>
          <a:p>
            <a:r>
              <a:rPr lang="ru-RU" dirty="0" smtClean="0"/>
              <a:t>Кодирование информации – </a:t>
            </a:r>
            <a:r>
              <a:rPr lang="ru-RU" i="1" dirty="0" smtClean="0"/>
              <a:t>это </a:t>
            </a:r>
            <a:r>
              <a:rPr lang="ru-RU" i="1" dirty="0"/>
              <a:t>ее представление на носителе в форме удобной для хранения и передачи.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5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Декодирование стихотворения «Друг»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19257"/>
            <a:ext cx="7704856" cy="3603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500" dirty="0" smtClean="0"/>
          </a:p>
          <a:p>
            <a:pPr marL="0" indent="0" algn="ctr">
              <a:buNone/>
            </a:pPr>
            <a:r>
              <a:rPr lang="ru-RU" sz="3500" dirty="0" smtClean="0"/>
              <a:t>Серый </a:t>
            </a:r>
            <a:r>
              <a:rPr lang="ru-RU" sz="3500" dirty="0" smtClean="0">
                <a:solidFill>
                  <a:srgbClr val="FF0000"/>
                </a:solidFill>
              </a:rPr>
              <a:t>ОСЛИК</a:t>
            </a:r>
            <a:r>
              <a:rPr lang="ru-RU" sz="3500" dirty="0" smtClean="0"/>
              <a:t>– длинный хвостик</a:t>
            </a:r>
          </a:p>
          <a:p>
            <a:pPr marL="0" indent="0" algn="ctr">
              <a:buNone/>
            </a:pPr>
            <a:r>
              <a:rPr lang="ru-RU" sz="3500" dirty="0" smtClean="0"/>
              <a:t>Для </a:t>
            </a:r>
            <a:r>
              <a:rPr lang="ru-RU" sz="3500" dirty="0" smtClean="0">
                <a:solidFill>
                  <a:srgbClr val="FF0000"/>
                </a:solidFill>
              </a:rPr>
              <a:t>КОРОВЫ</a:t>
            </a:r>
            <a:r>
              <a:rPr lang="ru-RU" sz="3500" dirty="0" smtClean="0"/>
              <a:t> сделал </a:t>
            </a:r>
            <a:r>
              <a:rPr lang="ru-RU" sz="3500" dirty="0" smtClean="0">
                <a:solidFill>
                  <a:srgbClr val="FF0000"/>
                </a:solidFill>
              </a:rPr>
              <a:t>МОСТИК</a:t>
            </a:r>
          </a:p>
          <a:p>
            <a:pPr marL="0" indent="0" algn="ctr">
              <a:buNone/>
            </a:pPr>
            <a:r>
              <a:rPr lang="ru-RU" sz="3500" dirty="0" smtClean="0"/>
              <a:t>Пусть </a:t>
            </a:r>
            <a:r>
              <a:rPr lang="ru-RU" sz="3500" dirty="0" smtClean="0">
                <a:solidFill>
                  <a:srgbClr val="FF0000"/>
                </a:solidFill>
              </a:rPr>
              <a:t>КОРОВА</a:t>
            </a:r>
            <a:r>
              <a:rPr lang="ru-RU" sz="3500" dirty="0" smtClean="0"/>
              <a:t> не боится</a:t>
            </a:r>
          </a:p>
          <a:p>
            <a:pPr marL="0" indent="0" algn="ctr">
              <a:buNone/>
            </a:pPr>
            <a:r>
              <a:rPr lang="ru-RU" sz="3500" dirty="0" smtClean="0"/>
              <a:t>В </a:t>
            </a:r>
            <a:r>
              <a:rPr lang="ru-RU" sz="3500" dirty="0" smtClean="0">
                <a:solidFill>
                  <a:srgbClr val="FF0000"/>
                </a:solidFill>
              </a:rPr>
              <a:t>РЕЧКУ</a:t>
            </a:r>
            <a:r>
              <a:rPr lang="ru-RU" sz="3500" dirty="0" smtClean="0"/>
              <a:t> с </a:t>
            </a:r>
            <a:r>
              <a:rPr lang="ru-RU" sz="3500" dirty="0" smtClean="0">
                <a:solidFill>
                  <a:srgbClr val="FF0000"/>
                </a:solidFill>
              </a:rPr>
              <a:t>МОСТИКА</a:t>
            </a:r>
            <a:r>
              <a:rPr lang="ru-RU" sz="3500" dirty="0" smtClean="0"/>
              <a:t> свалиться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92522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56084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 с. 39 № 29, с. 41 № 30</a:t>
            </a:r>
            <a:endParaRPr lang="ru-RU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2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2664296" cy="195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3888432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096344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64" y="4149080"/>
            <a:ext cx="28490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81175" y="1971675"/>
            <a:ext cx="5581650" cy="2914650"/>
            <a:chOff x="0" y="0"/>
            <a:chExt cx="5581650" cy="291465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552450"/>
              <a:ext cx="1743075" cy="16192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Трапеция 5"/>
            <p:cNvSpPr/>
            <p:nvPr/>
          </p:nvSpPr>
          <p:spPr>
            <a:xfrm rot="16200000">
              <a:off x="1295400" y="447675"/>
              <a:ext cx="2762250" cy="18669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>
              <a:off x="5029200" y="0"/>
              <a:ext cx="552450" cy="2838450"/>
            </a:xfrm>
            <a:prstGeom prst="arc">
              <a:avLst>
                <a:gd name="adj1" fmla="val 16200000"/>
                <a:gd name="adj2" fmla="val 558398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Дуга 7"/>
            <p:cNvSpPr/>
            <p:nvPr/>
          </p:nvSpPr>
          <p:spPr>
            <a:xfrm>
              <a:off x="4581525" y="76200"/>
              <a:ext cx="552450" cy="2838450"/>
            </a:xfrm>
            <a:prstGeom prst="arc">
              <a:avLst>
                <a:gd name="adj1" fmla="val 16200000"/>
                <a:gd name="adj2" fmla="val 558398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>
              <a:off x="4210050" y="76200"/>
              <a:ext cx="552450" cy="2838450"/>
            </a:xfrm>
            <a:prstGeom prst="arc">
              <a:avLst>
                <a:gd name="adj1" fmla="val 16200000"/>
                <a:gd name="adj2" fmla="val 558398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480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Кодирование бывает: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Графическое</a:t>
            </a:r>
          </a:p>
          <a:p>
            <a:r>
              <a:rPr lang="ru-RU" dirty="0" smtClean="0"/>
              <a:t>Символьное</a:t>
            </a:r>
          </a:p>
          <a:p>
            <a:r>
              <a:rPr lang="ru-RU" dirty="0" smtClean="0"/>
              <a:t>Числовое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Ребусы относятся к графическому способу кодирования информации.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7720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167455"/>
            <a:ext cx="3888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17582"/>
            <a:ext cx="7376700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текстовых сообщениях мы часто используем «колобков»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7"/>
            <a:ext cx="7488832" cy="3603812"/>
          </a:xfrm>
        </p:spPr>
        <p:txBody>
          <a:bodyPr/>
          <a:lstStyle/>
          <a:p>
            <a:pPr marL="0" indent="0" algn="ctr">
              <a:buNone/>
            </a:pP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как они называются?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888432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12034"/>
            <a:ext cx="3725485" cy="26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2181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365104"/>
            <a:ext cx="302433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1642" y="2564904"/>
            <a:ext cx="4396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смайлики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4339610"/>
          </a:xfrm>
        </p:spPr>
        <p:txBody>
          <a:bodyPr>
            <a:normAutofit/>
          </a:bodyPr>
          <a:lstStyle/>
          <a:p>
            <a:r>
              <a:rPr lang="ru-RU" dirty="0" smtClean="0"/>
              <a:t>Все картинки, которые нас окружают, являются графическим кодированием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7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285</TotalTime>
  <Words>192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Кнопка</vt:lpstr>
      <vt:lpstr>Кодирование информации </vt:lpstr>
      <vt:lpstr>Кодирование информации – это ее представление на носителе в форме удобной для хранения и передачи. </vt:lpstr>
      <vt:lpstr>Презентация PowerPoint</vt:lpstr>
      <vt:lpstr>Презентация PowerPoint</vt:lpstr>
      <vt:lpstr>Кодирование бывает:</vt:lpstr>
      <vt:lpstr>Ребусы относятся к графическому способу кодирования информации.</vt:lpstr>
      <vt:lpstr>В текстовых сообщениях мы часто используем «колобков»</vt:lpstr>
      <vt:lpstr>Презентация PowerPoint</vt:lpstr>
      <vt:lpstr>Все картинки, которые нас окружают, являются графическим кодированием</vt:lpstr>
      <vt:lpstr>Презентация PowerPoint</vt:lpstr>
      <vt:lpstr>Презентация PowerPoint</vt:lpstr>
      <vt:lpstr>Значки для обозначения погоды (пиктограммы)</vt:lpstr>
      <vt:lpstr>Пиктограмма – это упрощённый рисунок, обозначает предмет, действие или событие</vt:lpstr>
      <vt:lpstr>Один из видов пиктограмм</vt:lpstr>
      <vt:lpstr>И в нашей школе есть графическое кодирование</vt:lpstr>
      <vt:lpstr>Правильно!!! Это план эвакуации.</vt:lpstr>
      <vt:lpstr>Направление к выходу</vt:lpstr>
      <vt:lpstr>Давайте попробуем дать определение графическому способу кодирования  информации.</vt:lpstr>
      <vt:lpstr>Подведем итог</vt:lpstr>
      <vt:lpstr>Декодирование стихотворения «Друг»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</dc:title>
  <dc:creator>Druzinin</dc:creator>
  <cp:lastModifiedBy>Druzinin</cp:lastModifiedBy>
  <cp:revision>21</cp:revision>
  <dcterms:created xsi:type="dcterms:W3CDTF">2016-12-05T13:10:31Z</dcterms:created>
  <dcterms:modified xsi:type="dcterms:W3CDTF">2016-12-06T23:59:02Z</dcterms:modified>
</cp:coreProperties>
</file>