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1" r:id="rId2"/>
    <p:sldId id="312" r:id="rId3"/>
    <p:sldId id="273" r:id="rId4"/>
    <p:sldId id="274" r:id="rId5"/>
    <p:sldId id="295" r:id="rId6"/>
    <p:sldId id="296" r:id="rId7"/>
    <p:sldId id="297" r:id="rId8"/>
    <p:sldId id="298" r:id="rId9"/>
    <p:sldId id="299" r:id="rId10"/>
    <p:sldId id="304" r:id="rId11"/>
    <p:sldId id="300" r:id="rId12"/>
    <p:sldId id="301" r:id="rId13"/>
    <p:sldId id="302" r:id="rId14"/>
    <p:sldId id="303" r:id="rId15"/>
    <p:sldId id="307" r:id="rId16"/>
    <p:sldId id="30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CCCC00"/>
    <a:srgbClr val="FF00FF"/>
    <a:srgbClr val="FF3399"/>
    <a:srgbClr val="9900CC"/>
    <a:srgbClr val="0000CC"/>
    <a:srgbClr val="9933FF"/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64" autoAdjust="0"/>
  </p:normalViewPr>
  <p:slideViewPr>
    <p:cSldViewPr>
      <p:cViewPr varScale="1">
        <p:scale>
          <a:sx n="88" d="100"/>
          <a:sy n="8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2737-D420-4A2A-9424-B3B9DB5B2B0E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4961D-DF91-4674-A2F2-C052FCA754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F11C-8843-4167-AFA7-2B8DC12B8FAA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B4BC-EA50-4DC8-9B70-015E4005D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F4CC-E538-4D50-AD56-733FC31FC450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E1588-72B4-42FE-B230-A54CE9289E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4C1F1-541A-4897-9AAD-4D091C2FD8BA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63AF-5784-46D0-AE81-566669C73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FE5F-BB70-4C9A-BD96-C75F4B109898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9E8B-9BD3-4AE8-A486-65DEEBE41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A58A-943A-4F43-BAF6-CD041B32D2C8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B99C3-9131-4779-9C97-47F76D386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A73E-23AA-4AED-B755-C45BAC2500AF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51476-60B0-486B-9686-3E46087CB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E5746-E664-4F75-AE0C-166EBD3CC23F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E638F-C3FD-4A94-82AE-A6593C73A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E7EA7-E7EE-4510-BA78-93F50D726572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AA3B0-376F-47C6-9A5F-FD62AFBBC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913B-53C8-4B72-916B-0D19B948ABAB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E4DCB-AAA1-40B4-8CB9-EB9A050EB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FA40-A1ED-413C-A751-A828C5706301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FA8F8-1A61-47E3-B3F5-42A92E15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1C80A-C832-4F5C-8028-FD156DC39FA3}" type="datetimeFigureOut">
              <a:rPr lang="ru-RU"/>
              <a:pPr>
                <a:defRPr/>
              </a:pPr>
              <a:t>16.02.2013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D2C0A3-F8B9-4313-B292-E88C349A7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kelink.nl/images/Kerstklok_hulst_kleurplaat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6.jpeg"/><Relationship Id="rId18" Type="http://schemas.openxmlformats.org/officeDocument/2006/relationships/slide" Target="slide16.xm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slide" Target="slide7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2" Type="http://schemas.openxmlformats.org/officeDocument/2006/relationships/slide" Target="slide9.xml"/><Relationship Id="rId16" Type="http://schemas.openxmlformats.org/officeDocument/2006/relationships/slide" Target="slide13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image" Target="../media/image5.jpeg"/><Relationship Id="rId24" Type="http://schemas.openxmlformats.org/officeDocument/2006/relationships/slide" Target="slide5.xm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slide" Target="slide6.xml"/><Relationship Id="rId19" Type="http://schemas.openxmlformats.org/officeDocument/2006/relationships/image" Target="../media/image9.jpeg"/><Relationship Id="rId4" Type="http://schemas.openxmlformats.org/officeDocument/2006/relationships/slide" Target="slide10.xml"/><Relationship Id="rId9" Type="http://schemas.openxmlformats.org/officeDocument/2006/relationships/image" Target="../media/image4.jpeg"/><Relationship Id="rId14" Type="http://schemas.openxmlformats.org/officeDocument/2006/relationships/slide" Target="slide14.xml"/><Relationship Id="rId22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6"/>
          <p:cNvSpPr txBox="1">
            <a:spLocks noChangeArrowheads="1"/>
          </p:cNvSpPr>
          <p:nvPr/>
        </p:nvSpPr>
        <p:spPr bwMode="auto">
          <a:xfrm>
            <a:off x="1042988" y="1844675"/>
            <a:ext cx="734536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8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8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ABC</a:t>
            </a:r>
            <a:r>
              <a:rPr lang="ru-RU" sz="80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66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</p:txBody>
      </p:sp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1258888" y="5084763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i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0" y="6381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i="1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Aa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Zz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Cc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Pp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Narrow" pitchFamily="34" charset="0"/>
                <a:cs typeface="Times New Roman" pitchFamily="18" charset="0"/>
              </a:rPr>
              <a:t>Qq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900CC"/>
                </a:solidFill>
                <a:latin typeface="Arial Narrow" pitchFamily="34" charset="0"/>
                <a:cs typeface="Times New Roman" pitchFamily="18" charset="0"/>
              </a:rPr>
              <a:t>Aa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9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900CC"/>
                </a:solidFill>
                <a:latin typeface="Arial Narrow" pitchFamily="34" charset="0"/>
                <a:cs typeface="Times New Roman" pitchFamily="18" charset="0"/>
              </a:rPr>
              <a:t>Hh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9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900CC"/>
                </a:solidFill>
                <a:latin typeface="Arial Narrow" pitchFamily="34" charset="0"/>
                <a:cs typeface="Times New Roman" pitchFamily="18" charset="0"/>
              </a:rPr>
              <a:t>Rr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9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9900CC"/>
                </a:solidFill>
                <a:latin typeface="Arial Narrow" pitchFamily="34" charset="0"/>
                <a:cs typeface="Times New Roman" pitchFamily="18" charset="0"/>
              </a:rPr>
              <a:t>Mm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9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900CC"/>
                </a:solidFill>
                <a:latin typeface="Arial Narrow" pitchFamily="34" charset="0"/>
                <a:cs typeface="Times New Roman" pitchFamily="18" charset="0"/>
              </a:rPr>
              <a:t>Dd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9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Narrow" pitchFamily="34" charset="0"/>
                <a:cs typeface="Times New Roman" pitchFamily="18" charset="0"/>
              </a:rPr>
              <a:t>Ii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Narrow" pitchFamily="34" charset="0"/>
                <a:cs typeface="Times New Roman" pitchFamily="18" charset="0"/>
              </a:rPr>
              <a:t>Cc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Narrow" pitchFamily="34" charset="0"/>
                <a:cs typeface="Times New Roman" pitchFamily="18" charset="0"/>
              </a:rPr>
              <a:t>Pp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Narrow" pitchFamily="34" charset="0"/>
                <a:cs typeface="Times New Roman" pitchFamily="18" charset="0"/>
              </a:rPr>
              <a:t>Xx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Narrow" pitchFamily="34" charset="0"/>
                <a:cs typeface="Times New Roman" pitchFamily="18" charset="0"/>
              </a:rPr>
              <a:t>Jj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FF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Oo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Hh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Ww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Ss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Bb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Cc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Ee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Nn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Vv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Zz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Narrow" pitchFamily="34" charset="0"/>
                <a:cs typeface="Times New Roman" pitchFamily="18" charset="0"/>
              </a:rPr>
              <a:t>Dd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2D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Narrow" pitchFamily="34" charset="0"/>
                <a:cs typeface="Times New Roman" pitchFamily="18" charset="0"/>
              </a:rPr>
              <a:t>Mm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2D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Narrow" pitchFamily="34" charset="0"/>
                <a:cs typeface="Times New Roman" pitchFamily="18" charset="0"/>
              </a:rPr>
              <a:t>Uu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2D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Narrow" pitchFamily="34" charset="0"/>
                <a:cs typeface="Times New Roman" pitchFamily="18" charset="0"/>
              </a:rPr>
              <a:t>Oo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2D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92D050"/>
                </a:solidFill>
                <a:latin typeface="Arial Narrow" pitchFamily="34" charset="0"/>
                <a:cs typeface="Times New Roman" pitchFamily="18" charset="0"/>
              </a:rPr>
              <a:t>Ww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92D05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CCCC00"/>
                </a:solidFill>
                <a:latin typeface="Arial Narrow" pitchFamily="34" charset="0"/>
                <a:cs typeface="Times New Roman" pitchFamily="18" charset="0"/>
              </a:rPr>
              <a:t>Kk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CCCC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CCCC00"/>
                </a:solidFill>
                <a:latin typeface="Arial Narrow" pitchFamily="34" charset="0"/>
                <a:cs typeface="Times New Roman" pitchFamily="18" charset="0"/>
              </a:rPr>
              <a:t>Ss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CCCC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CCCC00"/>
                </a:solidFill>
                <a:latin typeface="Arial Narrow" pitchFamily="34" charset="0"/>
                <a:cs typeface="Times New Roman" pitchFamily="18" charset="0"/>
              </a:rPr>
              <a:t>Ee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CCCC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CCCC00"/>
                </a:solidFill>
                <a:latin typeface="Arial Narrow" pitchFamily="34" charset="0"/>
                <a:cs typeface="Times New Roman" pitchFamily="18" charset="0"/>
              </a:rPr>
              <a:t>Jj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CCCC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CCCC00"/>
                </a:solidFill>
                <a:latin typeface="Arial Narrow" pitchFamily="34" charset="0"/>
                <a:cs typeface="Times New Roman" pitchFamily="18" charset="0"/>
              </a:rPr>
              <a:t>Dd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CCCC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395288" y="4868863"/>
            <a:ext cx="8497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  <a:hlinkClick r:id="rId2"/>
              </a:rPr>
              <a:t>http://www.linkelink.nl/images/Kerstklok_hulst_kleurplaat.gif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68313" y="981075"/>
            <a:ext cx="82804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71463" algn="just"/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по теме: «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ABC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предназначена для обучающихся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класса и может использоваться с любым УМК.</a:t>
            </a:r>
          </a:p>
          <a:p>
            <a:pPr indent="271463" algn="just"/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повторения алфавита обучающимся предлагается выбрать любой колокольчик и назвать появившиеся буквы.  После возвращения на слайд с колокольчиками можно выбрать следующий объект и т.д.</a:t>
            </a:r>
          </a:p>
          <a:p>
            <a:pPr indent="271463" algn="just"/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Колокольчики можно выбирать в любой последовательности и неограниченное количество раз.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0" y="333375"/>
            <a:ext cx="9144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ОПИСАНИЕ РАБОТЫ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0" y="4292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42852"/>
            <a:ext cx="121219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Aa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0" y="152400"/>
            <a:ext cx="121058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Bb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971800" y="152400"/>
            <a:ext cx="107273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Cc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343400" y="152400"/>
            <a:ext cx="127470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Dd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91200" y="152400"/>
            <a:ext cx="109748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Ee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86600" y="152400"/>
            <a:ext cx="912429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Ff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2400" y="1447800"/>
            <a:ext cx="1223412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Gg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00200" y="1447800"/>
            <a:ext cx="127470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Hh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48000" y="1447800"/>
            <a:ext cx="9906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Ii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38600" y="1447800"/>
            <a:ext cx="12192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Jj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257800" y="1447800"/>
            <a:ext cx="1144865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Kk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29400" y="1447800"/>
            <a:ext cx="12954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Ll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8600" y="2743200"/>
            <a:ext cx="178767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Mm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57400" y="27432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Nn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81400" y="2743200"/>
            <a:ext cx="16002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Oo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81600" y="27432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Pp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05600" y="2743200"/>
            <a:ext cx="16002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Qq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8600" y="4114800"/>
            <a:ext cx="12954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Rr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524000" y="4114800"/>
            <a:ext cx="14478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Ss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971800" y="4114800"/>
            <a:ext cx="12192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Tt</a:t>
            </a:r>
            <a:endParaRPr lang="ru-RU" sz="7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91000" y="41148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Uu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715000" y="4114800"/>
            <a:ext cx="1181734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Vv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086600" y="4114800"/>
            <a:ext cx="1787670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Ww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95600" y="53340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Xx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419600" y="53340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Yy</a:t>
            </a:r>
            <a:endParaRPr lang="ru-RU" sz="7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943600" y="5334000"/>
            <a:ext cx="1524000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Zz</a:t>
            </a:r>
            <a:endParaRPr lang="ru-RU" sz="7200" b="1" spc="50" dirty="0" err="1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5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7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2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5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30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8" name="Picture 5" descr="H:\2 класс\открытый урок\колокольчик-6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2357438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6" descr="H:\2 класс\открытый урок\колокольчик-9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2571750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 descr="H:\2 класс\открытый урок\колокольчик-10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250031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8" descr="H:\2 класс\открытый урок\колокольчик-11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250031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1" descr="H:\2 класс\открытый урок\колокольчик-3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571500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12" descr="H:\2 класс\открытый урок\колокольчик-4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50006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3" descr="H:\2 класс\открытый урок\колокольчик-5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50056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4" descr="H:\2 класс\открытый урок\колокольчик-12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450056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5" descr="H:\2 класс\открытый урок\колокольчик-15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450056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6" descr="H:\2 класс\открытый урок\колокольчик-13.jp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500063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7" descr="H:\2 класс\открытый урок\колокольчик-14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4643438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9" name="Picture 2" descr="F:\картинки_елка\Рисунок1.jp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>
            <a:clrChange>
              <a:clrFrom>
                <a:srgbClr val="0000FE"/>
              </a:clrFrom>
              <a:clrTo>
                <a:srgbClr val="0000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500063"/>
            <a:ext cx="1476375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Умножение 15">
            <a:hlinkClick r:id="" action="ppaction://hlinkshowjump?jump=endshow"/>
          </p:cNvPr>
          <p:cNvSpPr/>
          <p:nvPr/>
        </p:nvSpPr>
        <p:spPr>
          <a:xfrm>
            <a:off x="8532813" y="188913"/>
            <a:ext cx="431800" cy="360362"/>
          </a:xfrm>
          <a:prstGeom prst="mathMultiply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Bb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Dd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Ss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Oo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Ww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Kk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Ff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Oo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Tt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 Narrow" pitchFamily="34" charset="0"/>
                <a:cs typeface="Times New Roman" pitchFamily="18" charset="0"/>
              </a:rPr>
              <a:t>Vv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FF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 Narrow" pitchFamily="34" charset="0"/>
                <a:cs typeface="Times New Roman" pitchFamily="18" charset="0"/>
              </a:rPr>
              <a:t>Mm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 Narrow" pitchFamily="34" charset="0"/>
                <a:cs typeface="Times New Roman" pitchFamily="18" charset="0"/>
              </a:rPr>
              <a:t>Yy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 Narrow" pitchFamily="34" charset="0"/>
                <a:cs typeface="Times New Roman" pitchFamily="18" charset="0"/>
              </a:rPr>
              <a:t>Xx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 Narrow" pitchFamily="34" charset="0"/>
                <a:cs typeface="Times New Roman" pitchFamily="18" charset="0"/>
              </a:rPr>
              <a:t>Gg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Arial Narrow" pitchFamily="34" charset="0"/>
                <a:cs typeface="Times New Roman" pitchFamily="18" charset="0"/>
              </a:rPr>
              <a:t>Ll</a:t>
            </a:r>
            <a:endParaRPr lang="ru-RU" sz="12000" b="1" i="1" dirty="0">
              <a:ln w="28575">
                <a:solidFill>
                  <a:schemeClr val="tx1"/>
                </a:solidFill>
              </a:ln>
              <a:solidFill>
                <a:srgbClr val="FFC00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Tt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Cc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Oo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Mm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Narrow" pitchFamily="34" charset="0"/>
                <a:cs typeface="Times New Roman" pitchFamily="18" charset="0"/>
              </a:rPr>
              <a:t>Dd</a:t>
            </a:r>
            <a:endParaRPr lang="ru-RU" sz="12000" b="1" i="1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5786" y="50004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Ff</a:t>
            </a:r>
            <a:endParaRPr lang="ru-RU" sz="12000" b="1" i="1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2643182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Yy</a:t>
            </a:r>
            <a:endParaRPr lang="ru-RU" sz="12000" b="1" i="1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2198" y="57148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 err="1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Ll</a:t>
            </a:r>
            <a:endParaRPr lang="ru-RU" sz="12000" b="1" i="1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Vv</a:t>
            </a:r>
            <a:endParaRPr lang="ru-RU" sz="12000" b="1" i="1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4500570"/>
            <a:ext cx="2500330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b="1" i="1" dirty="0">
                <a:ln>
                  <a:solidFill>
                    <a:schemeClr val="tx1"/>
                  </a:solidFill>
                </a:ln>
                <a:solidFill>
                  <a:srgbClr val="0000CC"/>
                </a:solidFill>
                <a:latin typeface="Arial Narrow" pitchFamily="34" charset="0"/>
                <a:cs typeface="Times New Roman" pitchFamily="18" charset="0"/>
              </a:rPr>
              <a:t>Bb</a:t>
            </a:r>
            <a:endParaRPr lang="ru-RU" sz="12000" b="1" i="1" dirty="0">
              <a:ln>
                <a:solidFill>
                  <a:schemeClr val="tx1"/>
                </a:solidFill>
              </a:ln>
              <a:solidFill>
                <a:srgbClr val="0000CC"/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429625" y="6215063"/>
            <a:ext cx="714375" cy="642937"/>
          </a:xfrm>
          <a:prstGeom prst="actionButtonRetur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</TotalTime>
  <Words>59</Words>
  <Application>Microsoft Office PowerPoint</Application>
  <PresentationFormat>On-screen Show (4:3)</PresentationFormat>
  <Paragraphs>11</Paragraphs>
  <Slides>16</Slides>
  <Notes>0</Notes>
  <HiddenSlides>12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Денис</cp:lastModifiedBy>
  <cp:revision>85</cp:revision>
  <dcterms:created xsi:type="dcterms:W3CDTF">2010-12-07T18:30:00Z</dcterms:created>
  <dcterms:modified xsi:type="dcterms:W3CDTF">2013-02-16T14:22:53Z</dcterms:modified>
</cp:coreProperties>
</file>