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69" r:id="rId5"/>
    <p:sldId id="268" r:id="rId6"/>
    <p:sldId id="267" r:id="rId7"/>
    <p:sldId id="266" r:id="rId8"/>
    <p:sldId id="265" r:id="rId9"/>
    <p:sldId id="264" r:id="rId10"/>
    <p:sldId id="262" r:id="rId11"/>
    <p:sldId id="263" r:id="rId12"/>
    <p:sldId id="25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428604"/>
            <a:ext cx="7851648" cy="5143536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I can</a:t>
            </a:r>
            <a:br>
              <a:rPr lang="en-US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I can’t</a:t>
            </a:r>
            <a:br>
              <a:rPr lang="en-US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Can you …?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533400" y="3182817"/>
            <a:ext cx="7854696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I can dance.</a:t>
            </a:r>
            <a:br>
              <a:rPr lang="en-US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I can’t dance. </a:t>
            </a:r>
            <a:br>
              <a:rPr lang="en-US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Can you dance?</a:t>
            </a:r>
            <a:endParaRPr lang="ru-RU" sz="6600" dirty="0"/>
          </a:p>
        </p:txBody>
      </p:sp>
      <p:pic>
        <p:nvPicPr>
          <p:cNvPr id="9218" name="Picture 2" descr="http://im1-tub-ru.yandex.net/i?id=d82cd30575974695cc829c551326154f-117-144&amp;n=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3071810"/>
            <a:ext cx="2286016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I can sing.</a:t>
            </a:r>
            <a:br>
              <a:rPr lang="en-US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I can’t sing. </a:t>
            </a:r>
            <a:br>
              <a:rPr lang="en-US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Can you sing?</a:t>
            </a:r>
            <a:endParaRPr lang="ru-RU" sz="6600" dirty="0"/>
          </a:p>
        </p:txBody>
      </p:sp>
      <p:pic>
        <p:nvPicPr>
          <p:cNvPr id="8194" name="Picture 2" descr="http://im0-tub-ru.yandex.net/i?id=2c7c47931862bbbdf89907e676a140de-108-144&amp;n=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2214554"/>
            <a:ext cx="2643206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 </a:t>
            </a:r>
            <a:r>
              <a:rPr lang="en-US" sz="1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Well done!!!</a:t>
            </a:r>
            <a:endParaRPr lang="ru-RU" sz="10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I can swim.</a:t>
            </a:r>
            <a:br>
              <a:rPr lang="en-US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I can’t swim.</a:t>
            </a:r>
            <a:br>
              <a:rPr lang="en-US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 Can you </a:t>
            </a:r>
          </a:p>
          <a:p>
            <a:pPr>
              <a:buNone/>
            </a:pP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    swim?</a:t>
            </a:r>
            <a:endParaRPr lang="ru-RU" sz="6600" dirty="0"/>
          </a:p>
        </p:txBody>
      </p:sp>
      <p:pic>
        <p:nvPicPr>
          <p:cNvPr id="14338" name="Picture 2" descr="http://im0-tub-ru.yandex.net/i?id=12fbb2ff4d69db8f73ef00553d9378f4-77-144&amp;n=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2428868"/>
            <a:ext cx="3500462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I can jump.</a:t>
            </a:r>
            <a:br>
              <a:rPr lang="en-US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I can’t jump. </a:t>
            </a:r>
            <a:br>
              <a:rPr lang="en-US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Can you jump?</a:t>
            </a:r>
            <a:endParaRPr lang="ru-RU" sz="6600" dirty="0"/>
          </a:p>
        </p:txBody>
      </p:sp>
      <p:pic>
        <p:nvPicPr>
          <p:cNvPr id="1026" name="Picture 2" descr="http://im0-tub-ru.yandex.net/i?id=f1ec9a5476fea0a8dff9a7ded63d9459-113-144&amp;n=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3286124"/>
            <a:ext cx="3000396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I can hop.</a:t>
            </a:r>
            <a:br>
              <a:rPr lang="en-US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I can’t hop. </a:t>
            </a:r>
            <a:br>
              <a:rPr lang="en-US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Can you hop?</a:t>
            </a:r>
            <a:endParaRPr lang="ru-RU" sz="6600" dirty="0"/>
          </a:p>
        </p:txBody>
      </p:sp>
      <p:pic>
        <p:nvPicPr>
          <p:cNvPr id="2050" name="Picture 2" descr="http://im0-tub-ru.yandex.net/i?id=90bcd8c5dafcb33b2d49e769ac47e630-48-144&amp;n=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3000372"/>
            <a:ext cx="2214578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I can fly.</a:t>
            </a:r>
            <a:br>
              <a:rPr lang="en-US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I can’t fly. </a:t>
            </a:r>
            <a:br>
              <a:rPr lang="en-US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Can you fly?</a:t>
            </a:r>
            <a:endParaRPr lang="ru-RU" sz="6600" dirty="0"/>
          </a:p>
        </p:txBody>
      </p:sp>
      <p:pic>
        <p:nvPicPr>
          <p:cNvPr id="3074" name="Picture 2" descr="http://im2-tub-ru.yandex.net/i?id=d12d7f0cf5579093ef5038b81d6a6bc2-81-144&amp;n=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2643182"/>
            <a:ext cx="3357586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I can walk.</a:t>
            </a:r>
            <a:br>
              <a:rPr lang="en-US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I can’t walk. </a:t>
            </a:r>
            <a:br>
              <a:rPr lang="en-US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Can you walk?</a:t>
            </a:r>
            <a:endParaRPr lang="ru-RU" sz="6600" dirty="0"/>
          </a:p>
        </p:txBody>
      </p:sp>
      <p:pic>
        <p:nvPicPr>
          <p:cNvPr id="4098" name="Picture 2" descr="картинки дети гуляю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3714752"/>
            <a:ext cx="4286248" cy="3143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I can run.</a:t>
            </a:r>
            <a:br>
              <a:rPr lang="en-US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I can’t run. </a:t>
            </a:r>
            <a:br>
              <a:rPr lang="en-US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Can you run?</a:t>
            </a:r>
            <a:endParaRPr lang="ru-RU" sz="6600" dirty="0"/>
          </a:p>
        </p:txBody>
      </p:sp>
      <p:pic>
        <p:nvPicPr>
          <p:cNvPr id="5122" name="Picture 2" descr="http://im3-tub-ru.yandex.net/i?id=90177b4ab616f4d57e4aa409400b68b6-80-144&amp;n=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3143248"/>
            <a:ext cx="2571768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I can sleep.</a:t>
            </a:r>
            <a:br>
              <a:rPr lang="en-US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I can’t sleep.</a:t>
            </a:r>
            <a:br>
              <a:rPr lang="en-US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Can you sleep?</a:t>
            </a:r>
            <a:endParaRPr lang="ru-RU" sz="6600" dirty="0"/>
          </a:p>
        </p:txBody>
      </p:sp>
      <p:pic>
        <p:nvPicPr>
          <p:cNvPr id="6146" name="Picture 2" descr="http://im1-tub-ru.yandex.net/i?id=0f36236eab36042eafb3ff46d037357b-143-144&amp;n=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4143380"/>
            <a:ext cx="3929090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I can clap.</a:t>
            </a:r>
            <a:br>
              <a:rPr lang="en-US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I can’t clap. </a:t>
            </a:r>
            <a:br>
              <a:rPr lang="en-US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Can you clap?</a:t>
            </a:r>
            <a:endParaRPr lang="ru-RU" sz="6600" dirty="0"/>
          </a:p>
        </p:txBody>
      </p:sp>
      <p:pic>
        <p:nvPicPr>
          <p:cNvPr id="7170" name="Picture 2" descr="http://im1-tub-ru.yandex.net/i?id=3fecde32519128ddace1e26baf00ea96-49-144&amp;n=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2428868"/>
            <a:ext cx="2357454" cy="28813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</TotalTime>
  <Words>56</Words>
  <Application>Microsoft Office PowerPoint</Application>
  <PresentationFormat>Экран 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I can I can’t Can you …?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can I can’t Can you …?</dc:title>
  <cp:lastModifiedBy>Admin</cp:lastModifiedBy>
  <cp:revision>13</cp:revision>
  <dcterms:modified xsi:type="dcterms:W3CDTF">2016-03-18T12:45:55Z</dcterms:modified>
</cp:coreProperties>
</file>