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71" r:id="rId13"/>
    <p:sldId id="267" r:id="rId14"/>
    <p:sldId id="265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 autoAdjust="0"/>
    <p:restoredTop sz="94660"/>
  </p:normalViewPr>
  <p:slideViewPr>
    <p:cSldViewPr>
      <p:cViewPr varScale="1">
        <p:scale>
          <a:sx n="53" d="100"/>
          <a:sy n="53" d="100"/>
        </p:scale>
        <p:origin x="-90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02.01.2019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0"/>
            <a:ext cx="8229600" cy="326402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школы в системе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учитель-ученик-родитель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 сохранению психологического здоровья детей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3600" y="4221088"/>
            <a:ext cx="6560234" cy="2016224"/>
          </a:xfrm>
        </p:spPr>
        <p:txBody>
          <a:bodyPr/>
          <a:lstStyle/>
          <a:p>
            <a:endParaRPr lang="ru-RU" dirty="0" smtClean="0"/>
          </a:p>
          <a:p>
            <a:pPr algn="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Каюмова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Ирина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Фуатовна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Направления работы классного руководителя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формирование здорового, дружного, сплоченного классного коллектива с благоприятным психологическим климатом;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создание условий для самопознания и саморазвития каждого ребенка;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воспитание нравственности, патриотизма;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работа с родителями;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психолого-педагогическое сопровождение учащихся;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организация групповых и индивидуальных консультаций для учащихся и родителей по разрешению проблемных ситуаций;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проведение профилактических мероприятий с привлечением специалистов разного уровня;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профилактика насилия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857364"/>
            <a:ext cx="3204000" cy="32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Факторы, формирующие психологическое здоровье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наличие посильных трудных ситуаций;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адекватная самооценка и принятие других;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рефлексивные навыки;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потребность в саморазвитии;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внимание, любовь и забота;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оптимизм и жизнелюбие окружающих взрослых;</a:t>
            </a:r>
          </a:p>
        </p:txBody>
      </p:sp>
      <p:pic>
        <p:nvPicPr>
          <p:cNvPr id="2050" name="Picture 2" descr="C:\Users\User\Desktop\slider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500174"/>
            <a:ext cx="4319996" cy="24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Сохранение и укрепление психологического здоровья школьников возможно только при объединении усилий всех участников образовательного процесса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Приемы эмоциональной раскачки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«Комплименты».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«Вам - сообщение».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«Подарок».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«Утренний сбор».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«Поделись радостью».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«Нарисуй свое настроение»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«Я вижу, я слышу, я чувствую».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«Деревянная кукла»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«Сожми кулачок».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«Замок»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ser\Desktop\photo_193139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14942" y="2357430"/>
            <a:ext cx="3657600" cy="256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571480"/>
            <a:ext cx="7186634" cy="82505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        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Как избавиться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от плохого     настроения?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1.Потопать ногами.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2.Замесить тесто понарошку, раскатать его.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3.Высказать свои чувства.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4.Спеть бодрую песенку, сплясать быстрый танец.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5.Смыть дурные чувства.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6.Надуть злостью шарик.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C:\Users\User\Desktop\31c4c56962475e5f81f6c0e4b61bd0f4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429000"/>
            <a:ext cx="3777548" cy="273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1360967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214422"/>
            <a:ext cx="6522539" cy="48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238337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Цель работы с педагогическим коллективом и родителями - формирование общего воспитательного «поля» вокруг ребенка, обеспечивающего согласованность   (непротиворечивость) воздействий взрослых.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Безымянный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2576433"/>
            <a:ext cx="7499350" cy="254333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 уровня психологического здоровья детей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5050904" cy="52565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уровень-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дети, которые не нуждаются в психологической помощи. Они устойчиво адаптированы к любой среде, обладают резервом для преодоления стрессовых ситуаций и активным творческим отношениям к действительности.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shutterstock_14110149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99462" y="2559252"/>
            <a:ext cx="3412375" cy="259357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 уровня психологического здоровья детей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618856" cy="525658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уровень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большинство относительно «благополучных» детей, адаптированных к социуму, но проявляющих  отдельные признаки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дезадаптации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обладающих повышенной тревожностью. Не имеют достаточного запаса прочности психического здоровья и нуждаются в групповых занятиях профилактически-развивающей направленности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6" name="Содержимое 5" descr="_0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8064" y="2348880"/>
            <a:ext cx="3538736" cy="243410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 уровня психологического здоровья детей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4618856" cy="5301208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3 уровень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-дети либо не способные к гармоничному взаимодействию, либо проявляющие глубинную зависимость от факторов внешнего воздействия.</a:t>
            </a:r>
          </a:p>
          <a:p>
            <a:pPr algn="ctr">
              <a:buNone/>
            </a:pPr>
            <a:endParaRPr lang="ru-RU" sz="6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    Активно проявляется в эпатажном поведении, конфликтах со сверстниками, домашних аффективных капризах и т.д. Это «удобные», тихие дети, прилежные и старательные, которыми гордятся родители. Их ставят в пример педагоги, которые не всегда замечают, что они пребывают в состоянии стойкого эмоционального дискомфорта. Этой группе детей следует уделять особое внимание.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endParaRPr lang="ru-RU" dirty="0"/>
          </a:p>
        </p:txBody>
      </p:sp>
      <p:pic>
        <p:nvPicPr>
          <p:cNvPr id="11" name="Содержимое 10" descr="full_size_1517474968-f3d0116bce3f4cc2a33a5b4b5be4b4e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20072" y="2132856"/>
            <a:ext cx="3672408" cy="295232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Психолого-педагогическая помощь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5-trevozhnyh-signalov-chto-u-rebenka-hronicheskij-stress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2143116"/>
            <a:ext cx="3870511" cy="276096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1645920"/>
            <a:ext cx="4402832" cy="480741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группа- достаточно проводить развивающую работу, обеспечивающую «зону» ближайшего развития.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группа- необходима целенаправленная, психопрофилактическая помощь с использованием групповой работы.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группы- необходима серьезная индивидуальная коррекционная помощь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Факторы, влияющие на психологическое  здоровье школьника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e41580738e2ba3d11f1d499366b4adc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857364"/>
            <a:ext cx="3849750" cy="3132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3740224" cy="452628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смещение ориентиров и ценностей;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бесконтрольное использование Интернет- ресурсов;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гиподинамия;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вредные привычки;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увеличение учебной нагрузки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Нарушение психологического здоровья школьников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f4ffabd237b1a762c7841a9a898e258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2492057"/>
            <a:ext cx="3657600" cy="272796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страхи;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социальные страхи;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защитная агрессия;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демонстративная агрессия;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подростковые суициды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группы риска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5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857364"/>
            <a:ext cx="4038600" cy="3408351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из неблагополучных семей;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детей с отклоняющимся поведением,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педагогически запущенные дети;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учащиеся с проблемами в обучении и развитии;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с хроническими заболеваниями,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инвалиды.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одаренные дети.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530</TotalTime>
  <Words>496</Words>
  <Application>Microsoft Office PowerPoint</Application>
  <PresentationFormat>Экран (4:3)</PresentationFormat>
  <Paragraphs>72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Работа школы в системе  учитель-ученик-родитель   по сохранению психологического здоровья детей</vt:lpstr>
      <vt:lpstr>       Цель работы с педагогическим коллективом и родителями - формирование общего воспитательного «поля» вокруг ребенка, обеспечивающего согласованность   (непротиворечивость) воздействий взрослых.</vt:lpstr>
      <vt:lpstr>3  уровня психологического здоровья детей</vt:lpstr>
      <vt:lpstr>3  уровня психологического здоровья детей</vt:lpstr>
      <vt:lpstr>3  уровня психологического здоровья детей</vt:lpstr>
      <vt:lpstr>Психолого-педагогическая помощь</vt:lpstr>
      <vt:lpstr>Факторы, влияющие на психологическое  здоровье школьника</vt:lpstr>
      <vt:lpstr>Нарушение психологического здоровья школьников</vt:lpstr>
      <vt:lpstr>Дети группы риска</vt:lpstr>
      <vt:lpstr>Направления работы классного руководителя</vt:lpstr>
      <vt:lpstr>Факторы, формирующие психологическое здоровье</vt:lpstr>
      <vt:lpstr>Слайд 12</vt:lpstr>
      <vt:lpstr>Приемы эмоциональной раскачки</vt:lpstr>
      <vt:lpstr>            Как избавиться  от плохого     настроения?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школы в системе учитель-ученик-родитель  по сохранению психологического здоровья детей</dc:title>
  <dc:creator>123</dc:creator>
  <cp:lastModifiedBy>каюмов</cp:lastModifiedBy>
  <cp:revision>55</cp:revision>
  <dcterms:created xsi:type="dcterms:W3CDTF">2018-10-31T18:30:45Z</dcterms:created>
  <dcterms:modified xsi:type="dcterms:W3CDTF">2019-01-02T12:42:57Z</dcterms:modified>
</cp:coreProperties>
</file>