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E64AD70-8864-42CC-9959-DA42EE783D09}" type="datetimeFigureOut">
              <a:rPr lang="ru-RU" smtClean="0"/>
              <a:t>19.01.2018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0509A14-50B5-41CA-8950-ECDEA07174F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AD70-8864-42CC-9959-DA42EE783D09}" type="datetimeFigureOut">
              <a:rPr lang="ru-RU" smtClean="0"/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9A14-50B5-41CA-8950-ECDEA07174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AD70-8864-42CC-9959-DA42EE783D09}" type="datetimeFigureOut">
              <a:rPr lang="ru-RU" smtClean="0"/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9A14-50B5-41CA-8950-ECDEA07174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E64AD70-8864-42CC-9959-DA42EE783D09}" type="datetimeFigureOut">
              <a:rPr lang="ru-RU" smtClean="0"/>
              <a:t>19.01.2018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0509A14-50B5-41CA-8950-ECDEA07174F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E64AD70-8864-42CC-9959-DA42EE783D09}" type="datetimeFigureOut">
              <a:rPr lang="ru-RU" smtClean="0"/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0509A14-50B5-41CA-8950-ECDEA07174F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AD70-8864-42CC-9959-DA42EE783D09}" type="datetimeFigureOut">
              <a:rPr lang="ru-RU" smtClean="0"/>
              <a:t>19.01.2018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9A14-50B5-41CA-8950-ECDEA07174F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AD70-8864-42CC-9959-DA42EE783D09}" type="datetimeFigureOut">
              <a:rPr lang="ru-RU" smtClean="0"/>
              <a:t>19.01.2018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9A14-50B5-41CA-8950-ECDEA07174F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E64AD70-8864-42CC-9959-DA42EE783D09}" type="datetimeFigureOut">
              <a:rPr lang="ru-RU" smtClean="0"/>
              <a:t>19.01.2018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0509A14-50B5-41CA-8950-ECDEA07174F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AD70-8864-42CC-9959-DA42EE783D09}" type="datetimeFigureOut">
              <a:rPr lang="ru-RU" smtClean="0"/>
              <a:t>19.01.2018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9A14-50B5-41CA-8950-ECDEA07174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E64AD70-8864-42CC-9959-DA42EE783D09}" type="datetimeFigureOut">
              <a:rPr lang="ru-RU" smtClean="0"/>
              <a:t>19.01.2018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0509A14-50B5-41CA-8950-ECDEA07174F8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E64AD70-8864-42CC-9959-DA42EE783D09}" type="datetimeFigureOut">
              <a:rPr lang="ru-RU" smtClean="0"/>
              <a:t>19.01.2018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0509A14-50B5-41CA-8950-ECDEA07174F8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E64AD70-8864-42CC-9959-DA42EE783D09}" type="datetimeFigureOut">
              <a:rPr lang="ru-RU" smtClean="0"/>
              <a:t>19.01.2018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0509A14-50B5-41CA-8950-ECDEA07174F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7344816" cy="3096344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обучающихся.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«Шаг в науку»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"Удивительный аккордеон"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Забайкальский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3933056"/>
            <a:ext cx="3291880" cy="2664296"/>
          </a:xfrm>
        </p:spPr>
        <p:txBody>
          <a:bodyPr>
            <a:noAutofit/>
          </a:bodyPr>
          <a:lstStyle/>
          <a:p>
            <a:pPr algn="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ученик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</a:p>
          <a:p>
            <a:pPr algn="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«СОШ № 2»</a:t>
            </a:r>
          </a:p>
          <a:p>
            <a:pPr algn="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Бояркин Александр Викторович</a:t>
            </a:r>
          </a:p>
          <a:p>
            <a:pPr algn="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</a:t>
            </a:r>
          </a:p>
          <a:p>
            <a:pPr algn="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Белогурова Валентина Владимировна</a:t>
            </a:r>
          </a:p>
          <a:p>
            <a:pPr algn="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музыки </a:t>
            </a:r>
          </a:p>
          <a:p>
            <a:pPr algn="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«СОШ № 2»</a:t>
            </a:r>
          </a:p>
          <a:p>
            <a:pPr algn="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Краснокаменск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tdnn.ru/img/tovar_small/237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2" b="15278"/>
          <a:stretch/>
        </p:blipFill>
        <p:spPr bwMode="auto">
          <a:xfrm>
            <a:off x="2267744" y="3933056"/>
            <a:ext cx="3024336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68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467600" cy="8689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памятник аккордеону или аккордеонисту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14164" y="1412776"/>
            <a:ext cx="74676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г. Саратов, Россия </a:t>
            </a:r>
            <a:r>
              <a:rPr lang="ru-RU" sz="2000" dirty="0" smtClean="0"/>
              <a:t>                                      г</a:t>
            </a:r>
            <a:r>
              <a:rPr lang="ru-RU" sz="2000" dirty="0"/>
              <a:t>. </a:t>
            </a:r>
            <a:r>
              <a:rPr lang="ru-RU" sz="2000" dirty="0" smtClean="0"/>
              <a:t>Воронеж, Россия 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3"/>
            <a:ext cx="4227234" cy="43720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55016"/>
            <a:ext cx="3736238" cy="4421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9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памятник аккордеону или аккордеонисту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686800" cy="487375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г</a:t>
            </a:r>
            <a:r>
              <a:rPr lang="ru-RU" dirty="0"/>
              <a:t>. </a:t>
            </a:r>
            <a:r>
              <a:rPr lang="ru-RU" dirty="0" smtClean="0"/>
              <a:t>Иваново</a:t>
            </a:r>
            <a:r>
              <a:rPr lang="ru-RU" dirty="0"/>
              <a:t>, Россия   </a:t>
            </a:r>
            <a:r>
              <a:rPr lang="ru-RU" dirty="0" smtClean="0"/>
              <a:t>          г</a:t>
            </a:r>
            <a:r>
              <a:rPr lang="ru-RU" dirty="0"/>
              <a:t>. </a:t>
            </a:r>
            <a:r>
              <a:rPr lang="ru-RU" dirty="0" err="1"/>
              <a:t>Кастельфидардо</a:t>
            </a:r>
            <a:r>
              <a:rPr lang="ru-RU" dirty="0"/>
              <a:t>, Италия.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176752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34" y="2373199"/>
            <a:ext cx="4318338" cy="4008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32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памятник аккордеону или аккордеонисту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Геннадий </a:t>
            </a:r>
            <a:r>
              <a:rPr lang="ru-RU" dirty="0" err="1"/>
              <a:t>Заволокин</a:t>
            </a:r>
            <a:r>
              <a:rPr lang="ru-RU" dirty="0"/>
              <a:t>. г. </a:t>
            </a:r>
            <a:r>
              <a:rPr lang="ru-RU" dirty="0" smtClean="0"/>
              <a:t>Томск, Россия</a:t>
            </a:r>
          </a:p>
          <a:p>
            <a:pPr marL="0" indent="0" algn="ctr">
              <a:buNone/>
            </a:pPr>
            <a:r>
              <a:rPr lang="ru-RU" dirty="0" smtClean="0"/>
              <a:t>телеведущий программы «Играй гармонь».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9" b="5602"/>
          <a:stretch/>
        </p:blipFill>
        <p:spPr bwMode="auto">
          <a:xfrm>
            <a:off x="2483768" y="2522490"/>
            <a:ext cx="3683685" cy="3990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30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65293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Заключение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184576"/>
          </a:xfrm>
        </p:spPr>
        <p:txBody>
          <a:bodyPr>
            <a:normAutofit/>
          </a:bodyPr>
          <a:lstStyle/>
          <a:p>
            <a:r>
              <a:rPr lang="ru-RU" dirty="0"/>
              <a:t>Аккордеон молодой инструмент. Ему более 150 лет. Он оказывает на общество большее воздействие, чем любой другой инструмент. </a:t>
            </a:r>
          </a:p>
          <a:p>
            <a:r>
              <a:rPr lang="ru-RU" dirty="0"/>
              <a:t>Его история только началась. Это значит, что аккордеон с его богатством и разнообразием звуковых красок и оттенков, любимый и удивительный музыкальный инструмент.</a:t>
            </a:r>
          </a:p>
          <a:p>
            <a:r>
              <a:rPr lang="ru-RU" dirty="0"/>
              <a:t>Сегодня аккордеоны производятся по всему миру, </a:t>
            </a:r>
            <a:r>
              <a:rPr lang="ru-RU" dirty="0" smtClean="0"/>
              <a:t>вручную</a:t>
            </a:r>
            <a:r>
              <a:rPr lang="ru-RU" dirty="0"/>
              <a:t>, по мнению многих, только таким образом инструмент может получить душу. Я уверен, что аккордеон будет жить и приносить радость людям еще много лет, десятилетий и даже столетий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7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467600" cy="792088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</a:rPr>
              <a:t>Спасибо за внимание</a:t>
            </a:r>
            <a:endParaRPr lang="ru-RU" sz="4800" b="1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80" b="9788"/>
          <a:stretch/>
        </p:blipFill>
        <p:spPr bwMode="auto">
          <a:xfrm>
            <a:off x="251520" y="2204864"/>
            <a:ext cx="8424936" cy="445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5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90089" y="1484784"/>
            <a:ext cx="7467600" cy="4968552"/>
          </a:xfrm>
        </p:spPr>
        <p:txBody>
          <a:bodyPr>
            <a:normAutofit lnSpcReduction="10000"/>
          </a:bodyPr>
          <a:lstStyle/>
          <a:p>
            <a:r>
              <a:rPr lang="ru-RU" b="1" u="sng" dirty="0"/>
              <a:t>Цель:</a:t>
            </a:r>
            <a:r>
              <a:rPr lang="ru-RU" dirty="0"/>
              <a:t> узнать историю появления аккордеона, проследить путь его развития, выяснить, почему аккордеон считают самым универсальным инструментом.</a:t>
            </a:r>
          </a:p>
          <a:p>
            <a:r>
              <a:rPr lang="ru-RU" b="1" u="sng" dirty="0"/>
              <a:t>Метод исследования: </a:t>
            </a:r>
            <a:r>
              <a:rPr lang="ru-RU" dirty="0"/>
              <a:t>проанализировать теоретические сведения о возникновении и устройстве аккордеона, а также степень распространенности и универсальности данного музыкального инструмента.</a:t>
            </a:r>
          </a:p>
          <a:p>
            <a:r>
              <a:rPr lang="ru-RU" b="1" u="sng" dirty="0"/>
              <a:t>Теоретическая и практическая значимость исследования:</a:t>
            </a:r>
            <a:r>
              <a:rPr lang="ru-RU" dirty="0"/>
              <a:t> работая над этой темой, я узнал о памятниках, посвященных аккордеону, гармошке и играющим на них музыкантах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32656"/>
            <a:ext cx="7992888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представленной исследовательской работе я хочу изучить историю появления музыкального инструмента аккордеон 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7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467600" cy="58092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исследования.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1052736"/>
            <a:ext cx="7467600" cy="5184576"/>
          </a:xfrm>
        </p:spPr>
        <p:txBody>
          <a:bodyPr>
            <a:normAutofit fontScale="70000" lnSpcReduction="20000"/>
          </a:bodyPr>
          <a:lstStyle/>
          <a:p>
            <a:r>
              <a:rPr lang="ru-RU" b="1" u="sng" dirty="0"/>
              <a:t>Форма исследования </a:t>
            </a:r>
            <a:r>
              <a:rPr lang="ru-RU" dirty="0"/>
              <a:t>– теоретическая.</a:t>
            </a:r>
          </a:p>
          <a:p>
            <a:r>
              <a:rPr lang="ru-RU" b="1" u="sng" dirty="0"/>
              <a:t>Предмет исследования </a:t>
            </a:r>
            <a:r>
              <a:rPr lang="ru-RU" dirty="0"/>
              <a:t>– музыкальный  инструмент - аккордеон.</a:t>
            </a:r>
          </a:p>
          <a:p>
            <a:r>
              <a:rPr lang="ru-RU" b="1" u="sng" dirty="0"/>
              <a:t>Объект исследования </a:t>
            </a:r>
            <a:r>
              <a:rPr lang="ru-RU" dirty="0"/>
              <a:t>– музыка.</a:t>
            </a:r>
          </a:p>
          <a:p>
            <a:r>
              <a:rPr lang="ru-RU" b="1" u="sng" dirty="0"/>
              <a:t>Актуальность -</a:t>
            </a:r>
            <a:r>
              <a:rPr lang="ru-RU" dirty="0"/>
              <a:t> аккордеон в жизни русского народа были больше, чем просто музыкальные инструменты</a:t>
            </a:r>
            <a:r>
              <a:rPr lang="ru-RU" dirty="0" smtClean="0"/>
              <a:t>.</a:t>
            </a:r>
          </a:p>
          <a:p>
            <a:r>
              <a:rPr lang="ru-RU" b="1" u="sng" dirty="0"/>
              <a:t>Цель работы </a:t>
            </a:r>
            <a:r>
              <a:rPr lang="ru-RU" dirty="0"/>
              <a:t>- выяснить, действительно ли аккордеон удивительный музыкальный инструмент. </a:t>
            </a:r>
            <a:endParaRPr lang="ru-RU" dirty="0" smtClean="0"/>
          </a:p>
          <a:p>
            <a:r>
              <a:rPr lang="ru-RU" b="1" u="sng" dirty="0"/>
              <a:t>Практическая значимость моей работы </a:t>
            </a:r>
            <a:r>
              <a:rPr lang="ru-RU" dirty="0"/>
              <a:t>– рассказать историю аккордеона, послушать, как звучит аккордеон</a:t>
            </a:r>
            <a:r>
              <a:rPr lang="ru-RU" dirty="0" smtClean="0"/>
              <a:t>.</a:t>
            </a:r>
          </a:p>
          <a:p>
            <a:r>
              <a:rPr lang="ru-RU" b="1" u="sng" dirty="0"/>
              <a:t>Задачи:</a:t>
            </a:r>
          </a:p>
          <a:p>
            <a:pPr marL="0" indent="0">
              <a:buNone/>
            </a:pPr>
            <a:r>
              <a:rPr lang="ru-RU" dirty="0" smtClean="0"/>
              <a:t>•Выяснить </a:t>
            </a:r>
            <a:r>
              <a:rPr lang="ru-RU" dirty="0"/>
              <a:t>что было до аккордеона?</a:t>
            </a:r>
          </a:p>
          <a:p>
            <a:pPr marL="0" indent="0">
              <a:buNone/>
            </a:pPr>
            <a:r>
              <a:rPr lang="ru-RU" dirty="0" smtClean="0"/>
              <a:t>•Почему</a:t>
            </a:r>
            <a:r>
              <a:rPr lang="ru-RU" dirty="0"/>
              <a:t>, где и когда он появился?</a:t>
            </a:r>
          </a:p>
          <a:p>
            <a:pPr marL="0" indent="0">
              <a:buNone/>
            </a:pPr>
            <a:r>
              <a:rPr lang="ru-RU" dirty="0" smtClean="0"/>
              <a:t>•Исследовать </a:t>
            </a:r>
            <a:r>
              <a:rPr lang="ru-RU" dirty="0"/>
              <a:t>историю возникновения аккордеона;</a:t>
            </a:r>
          </a:p>
          <a:p>
            <a:pPr marL="0" indent="0">
              <a:buNone/>
            </a:pPr>
            <a:r>
              <a:rPr lang="ru-RU" dirty="0" smtClean="0"/>
              <a:t>•Есть </a:t>
            </a:r>
            <a:r>
              <a:rPr lang="ru-RU" dirty="0"/>
              <a:t>ли памятник аккордеону или аккордеонисту.</a:t>
            </a:r>
          </a:p>
          <a:p>
            <a:r>
              <a:rPr lang="ru-RU" b="1" u="sng" dirty="0"/>
              <a:t>Гипотеза I. </a:t>
            </a:r>
            <a:r>
              <a:rPr lang="ru-RU" dirty="0"/>
              <a:t>А, что если аккордеон устарел, вышел из моды, стал не нужным</a:t>
            </a:r>
            <a:r>
              <a:rPr lang="ru-RU" dirty="0" smtClean="0"/>
              <a:t>?</a:t>
            </a:r>
          </a:p>
          <a:p>
            <a:r>
              <a:rPr lang="ru-RU" b="1" u="sng" dirty="0"/>
              <a:t>Гипотеза II. </a:t>
            </a:r>
            <a:r>
              <a:rPr lang="ru-RU" dirty="0"/>
              <a:t>Может быть, нет на свете удивительнее инструмента, чем аккордеон - это инструмент, который невозможно ничем заменить? </a:t>
            </a:r>
          </a:p>
        </p:txBody>
      </p:sp>
    </p:spTree>
    <p:extLst>
      <p:ext uri="{BB962C8B-B14F-4D97-AF65-F5344CB8AC3E}">
        <p14:creationId xmlns:p14="http://schemas.microsoft.com/office/powerpoint/2010/main" val="22383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54162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 лет назад на Востоке существовали музыкальные инструменты, напоминающие народные баян и аккордеон: Кэн 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Они были изготовлены из нескольких трубочек, соединённых вместе и имеющих механизм-язычок.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437934" cy="487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муз инстр ШЭ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733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6632"/>
            <a:ext cx="8496944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какой-то мере предком аккордеона можно считать и орган.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наряду с крупными органами существовали и компактные варианты: </a:t>
            </a:r>
          </a:p>
          <a:p>
            <a:pPr>
              <a:lnSpc>
                <a:spcPct val="150000"/>
              </a:lnSpc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органетто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портатив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810500" cy="465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40016"/>
            <a:ext cx="4416154" cy="528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портативный орган и валын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3728" y="1772816"/>
            <a:ext cx="487363" cy="487363"/>
          </a:xfrm>
          <a:prstGeom prst="rect">
            <a:avLst/>
          </a:prstGeom>
        </p:spPr>
      </p:pic>
      <p:pic>
        <p:nvPicPr>
          <p:cNvPr id="4" name="орган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0272" y="12603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6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9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7467600" cy="72494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6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1829 года, Кирилл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Демиан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официально представил авторское название своего инструмента аккордеон (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Accordion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стране инструмент начинают изготавливать мастера, и конечно, привносить свои изменения.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6885680" cy="490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95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467600" cy="65293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Чем же привлекал аккордеон?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/>
              <a:t>Во-первых</a:t>
            </a:r>
            <a:r>
              <a:rPr lang="ru-RU" dirty="0"/>
              <a:t>, звук. </a:t>
            </a:r>
            <a:endParaRPr lang="ru-RU" dirty="0" smtClean="0"/>
          </a:p>
          <a:p>
            <a:r>
              <a:rPr lang="ru-RU" b="1" dirty="0"/>
              <a:t>Во-вторых</a:t>
            </a:r>
            <a:r>
              <a:rPr lang="ru-RU" dirty="0"/>
              <a:t>, он долговечен и практически не зависим от температурных изменений при эксплуатации и хранении</a:t>
            </a:r>
            <a:r>
              <a:rPr lang="ru-RU" dirty="0" smtClean="0"/>
              <a:t>.</a:t>
            </a:r>
          </a:p>
          <a:p>
            <a:r>
              <a:rPr lang="ru-RU" b="1" dirty="0"/>
              <a:t>В-третьих</a:t>
            </a:r>
            <a:r>
              <a:rPr lang="ru-RU" dirty="0"/>
              <a:t>, отмечалась легкость в обучении игре на </a:t>
            </a:r>
            <a:r>
              <a:rPr lang="ru-RU" dirty="0" smtClean="0"/>
              <a:t>аккордеоне.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836" y="3645025"/>
            <a:ext cx="351650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аккордео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467600" cy="2232248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аккордеона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язычок; 2-проемный клапан; 3-голосовая планка; 4-входная камера аккордов;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5-входная камера басов; 6-входные камеры мелодии; 7-мех; 8-левая часть корпуса; 9-правая часть корпуса; 10-гриф; 11-клавиши мелодии; 12-сетка;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13-кнопки клавиатуры аккомпанемента;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14-переключатели регистров мелодии и аккомпанемента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046" y="2823329"/>
            <a:ext cx="5056218" cy="363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62872" y="6303412"/>
            <a:ext cx="648072" cy="220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92046" y="2823329"/>
            <a:ext cx="519714" cy="1736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       11</a:t>
            </a:r>
            <a:endParaRPr lang="ru-RU" sz="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2823329"/>
            <a:ext cx="432048" cy="1736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12</a:t>
            </a:r>
            <a:endParaRPr lang="ru-RU" sz="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10319" y="2823328"/>
            <a:ext cx="288032" cy="1736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6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8310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5089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Гармоники </a:t>
            </a:r>
            <a:r>
              <a:rPr lang="ru-RU" b="1" dirty="0">
                <a:solidFill>
                  <a:schemeClr val="tx1"/>
                </a:solidFill>
              </a:rPr>
              <a:t>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124744"/>
            <a:ext cx="7467600" cy="525658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К 40 м годам 19 века появилась в Туле первая фабрика Тимофея Воронцова, которая выпускала 10.000 гармоней в год. Это способствовало самому широкому распространению инструмента</a:t>
            </a:r>
            <a:r>
              <a:rPr lang="ru-RU" dirty="0" smtClean="0"/>
              <a:t>.</a:t>
            </a:r>
          </a:p>
          <a:p>
            <a:r>
              <a:rPr lang="ru-RU" dirty="0"/>
              <a:t>В России, в связи с огромным пространством страны, в каждой местности появились свои региональные разновидности инструмента, приспособленные прежде всего к особенностям фольклора той </a:t>
            </a:r>
            <a:r>
              <a:rPr lang="ru-RU" dirty="0" smtClean="0"/>
              <a:t>или </a:t>
            </a:r>
            <a:r>
              <a:rPr lang="ru-RU" dirty="0"/>
              <a:t>иной местности</a:t>
            </a:r>
            <a:r>
              <a:rPr lang="ru-RU" dirty="0" smtClean="0"/>
              <a:t>.</a:t>
            </a:r>
          </a:p>
          <a:p>
            <a:r>
              <a:rPr lang="ru-RU" dirty="0"/>
              <a:t>Начиная со второй половины 19 столетия, гармонь всё шире используется в концертах для исполнения не только фольклора, но и классической музыки.</a:t>
            </a:r>
          </a:p>
        </p:txBody>
      </p:sp>
    </p:spTree>
    <p:extLst>
      <p:ext uri="{BB962C8B-B14F-4D97-AF65-F5344CB8AC3E}">
        <p14:creationId xmlns:p14="http://schemas.microsoft.com/office/powerpoint/2010/main" val="411294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101</TotalTime>
  <Words>540</Words>
  <Application>Microsoft Office PowerPoint</Application>
  <PresentationFormat>Экран (4:3)</PresentationFormat>
  <Paragraphs>57</Paragraphs>
  <Slides>14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Эркер</vt:lpstr>
      <vt:lpstr>Школьная научно-исследовательская конференция обучающихся. «Шаг в науку»       "Удивительный аккордеон"  Российская Федерация Забайкальский край</vt:lpstr>
      <vt:lpstr>Презентация PowerPoint</vt:lpstr>
      <vt:lpstr>План исследования.</vt:lpstr>
      <vt:lpstr> Много тысяч лет назад на Востоке существовали музыкальные инструменты, напоминающие народные баян и аккордеон: Кэн и Шен.   Они были изготовлены из нескольких трубочек, соединённых вместе и имеющих механизм-язычок. </vt:lpstr>
      <vt:lpstr> </vt:lpstr>
      <vt:lpstr>       6 мая 1829 года, Кирилл Демиан официально представил авторское название своего инструмента аккордеон (Accordion).   В каждой стране инструмент начинают изготавливать мастера, и конечно, привносить свои изменения.</vt:lpstr>
      <vt:lpstr>Чем же привлекал аккордеон?</vt:lpstr>
      <vt:lpstr>                                                      Строение аккордеона.  1 – язычок; 2-проемный клапан; 3-голосовая планка; 4-входная камера аккордов;  5-входная камера басов; 6-входные камеры мелодии; 7-мех; 8-левая часть корпуса; 9-правая часть корпуса; 10-гриф; 11-клавиши мелодии; 12-сетка; 13-кнопки клавиатуры аккомпанемента;  14-переключатели регистров мелодии и аккомпанемента.</vt:lpstr>
      <vt:lpstr>Гармоники в России</vt:lpstr>
      <vt:lpstr>памятник аккордеону или аккордеонисту</vt:lpstr>
      <vt:lpstr>памятник аккордеону или аккордеонисту</vt:lpstr>
      <vt:lpstr>памятник аккордеону или аккордеонисту</vt:lpstr>
      <vt:lpstr>Заключение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Школьная научно-практическая конференция обучающихся. «Шаг в науку»       "Удивительный аккордеон"  Российская Федерация Забайкальский край</dc:title>
  <dc:creator>Master</dc:creator>
  <cp:lastModifiedBy>Master</cp:lastModifiedBy>
  <cp:revision>10</cp:revision>
  <dcterms:created xsi:type="dcterms:W3CDTF">2018-01-08T10:24:53Z</dcterms:created>
  <dcterms:modified xsi:type="dcterms:W3CDTF">2018-01-19T14:41:17Z</dcterms:modified>
</cp:coreProperties>
</file>