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5" r:id="rId4"/>
    <p:sldId id="266" r:id="rId5"/>
    <p:sldId id="267" r:id="rId6"/>
    <p:sldId id="264" r:id="rId7"/>
    <p:sldId id="262" r:id="rId8"/>
    <p:sldId id="258" r:id="rId9"/>
    <p:sldId id="257" r:id="rId10"/>
    <p:sldId id="259" r:id="rId11"/>
    <p:sldId id="261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4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0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0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1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1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3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BFB2-C4AC-4FC5-B345-4B5DE33132EC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39C7-3324-407F-A026-DB084AED8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yjqi5QCeM" TargetMode="External"/><Relationship Id="rId2" Type="http://schemas.openxmlformats.org/officeDocument/2006/relationships/hyperlink" Target="https://yandex.ru/images/search?from=tabbar&amp;text=&#1101;&#1085;&#1077;&#1088;&#1075;&#1086;&#1089;&#1073;&#1077;&#1088;&#1077;&#1078;&#1077;&#1085;&#1080;&#1077;%20&#1101;&#1090;&#1086;&amp;pos=1&amp;img_url=http://forum-ckr.gubkin-kultura.ru/media/cache/03/10/03106da29ae195c753c7b43abf0d7ab1.jpg&amp;rpt=simage&amp;lr=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x9VjSDoi28&amp;t=48s" TargetMode="External"/><Relationship Id="rId5" Type="http://schemas.openxmlformats.org/officeDocument/2006/relationships/hyperlink" Target="https://ru.churchbootcamp.com/list-39-1193" TargetMode="External"/><Relationship Id="rId4" Type="http://schemas.openxmlformats.org/officeDocument/2006/relationships/hyperlink" Target="https://resh.edu.ru/subject/lesson/7101/start/25787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первобытные люди </a:t>
            </a:r>
            <a:br>
              <a:rPr lang="ru-RU" dirty="0" smtClean="0"/>
            </a:br>
            <a:r>
              <a:rPr lang="ru-RU" dirty="0" smtClean="0"/>
              <a:t>добывали огонь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трением </a:t>
            </a:r>
            <a:r>
              <a:rPr lang="ru-RU" dirty="0"/>
              <a:t>или высекали его ударами кусков кремния друг о </a:t>
            </a:r>
            <a:r>
              <a:rPr lang="ru-RU" dirty="0" smtClean="0"/>
              <a:t>друга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Что начинаешь ощущать, если  в </a:t>
            </a:r>
            <a:r>
              <a:rPr lang="ru-RU" dirty="0"/>
              <a:t>течение нескольких минут быстро потереть рукой об руку (или какую-нибудь другую поверхность</a:t>
            </a:r>
            <a:r>
              <a:rPr lang="ru-RU" dirty="0" smtClean="0"/>
              <a:t>)?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Тепловую </a:t>
            </a:r>
            <a:r>
              <a:rPr lang="ru-RU" dirty="0"/>
              <a:t>энергию, получаемую из природных источников или добываемых горючих материалов, называют – </a:t>
            </a:r>
            <a:r>
              <a:rPr lang="ru-RU" b="1" dirty="0"/>
              <a:t>первичной тепловой энергией</a:t>
            </a:r>
            <a:r>
              <a:rPr lang="ru-RU" dirty="0"/>
              <a:t>.</a:t>
            </a:r>
          </a:p>
          <a:p>
            <a:r>
              <a:rPr lang="ru-RU" b="1" dirty="0"/>
              <a:t>Вторичной тепловой энергией</a:t>
            </a:r>
            <a:r>
              <a:rPr lang="ru-RU" dirty="0"/>
              <a:t> – называют такую энергию, которая появляется в результате деятельности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0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260648"/>
            <a:ext cx="90201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УРОКИ\УРОКИ\технология_6\тепловая энерия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93009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>
                <a:hlinkClick r:id="rId2"/>
              </a:rPr>
              <a:t>https://yandex.ru/images/search?from=tabbar&amp;text=</a:t>
            </a:r>
            <a:r>
              <a:rPr lang="ru-RU" sz="1200" dirty="0">
                <a:hlinkClick r:id="rId2"/>
              </a:rPr>
              <a:t>энергосбережение%20это&amp;</a:t>
            </a:r>
            <a:r>
              <a:rPr lang="en-US" sz="1200" dirty="0" err="1" smtClean="0">
                <a:hlinkClick r:id="rId2"/>
              </a:rPr>
              <a:t>pos</a:t>
            </a:r>
            <a:r>
              <a:rPr lang="en-US" sz="1200" dirty="0" smtClean="0">
                <a:hlinkClick r:id="rId2"/>
              </a:rPr>
              <a:t>=1&amp;img_url=http%3A%2F%2Fforum-ckr.gubkin-kultura.ru%2Fmedia%2Fcache%2F03%2F10%2F03106da29ae195c753c7b43abf0d7ab1.jpg&amp;rpt=</a:t>
            </a:r>
            <a:r>
              <a:rPr lang="en-US" sz="1200" dirty="0" err="1" smtClean="0">
                <a:hlinkClick r:id="rId2"/>
              </a:rPr>
              <a:t>simage&amp;lr</a:t>
            </a:r>
            <a:r>
              <a:rPr lang="en-US" sz="1200" dirty="0" smtClean="0">
                <a:hlinkClick r:id="rId2"/>
              </a:rPr>
              <a:t>=62</a:t>
            </a:r>
            <a:endParaRPr lang="ru-RU" sz="1200" dirty="0" smtClean="0"/>
          </a:p>
          <a:p>
            <a:r>
              <a:rPr lang="en-US" sz="1200" dirty="0">
                <a:hlinkClick r:id="rId3"/>
              </a:rPr>
              <a:t>https://www.youtube.com/watch?v=jeyjqi5QCeM</a:t>
            </a:r>
            <a:endParaRPr lang="ru-RU" sz="1200" dirty="0"/>
          </a:p>
          <a:p>
            <a:r>
              <a:rPr lang="en-US" sz="1200" dirty="0">
                <a:hlinkClick r:id="rId4"/>
              </a:rPr>
              <a:t>https://resh.edu.ru/subject/lesson/7101/start/257871/</a:t>
            </a:r>
            <a:endParaRPr lang="ru-RU" sz="1200" dirty="0"/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ru.churchbootcamp.com/list-39-1193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www.youtube.com/watch?v=dx9VjSDoi28&amp;t=48s</a:t>
            </a:r>
            <a:endParaRPr lang="ru-RU" sz="1200" smtClean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523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1974" y="4437112"/>
            <a:ext cx="871296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713788" cy="1584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Тепловая энергия была одним из первых видов энергии, с которыми познакомилось человечество. Люди научились добывать огонь </a:t>
            </a:r>
            <a:br>
              <a:rPr lang="ru-RU" sz="2800" dirty="0" smtClean="0"/>
            </a:br>
            <a:r>
              <a:rPr lang="ru-RU" sz="2800" dirty="0" smtClean="0"/>
              <a:t>для обогрева и приготовления пищи.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56784" cy="471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ПРОБЛЕМА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получение </a:t>
            </a:r>
            <a:r>
              <a:rPr lang="ru-RU" dirty="0"/>
              <a:t>и использование тепловой энергии наносит вред окружающей </a:t>
            </a:r>
            <a:r>
              <a:rPr lang="ru-RU" dirty="0" smtClean="0"/>
              <a:t>среде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35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рациональное </a:t>
            </a:r>
            <a:r>
              <a:rPr lang="ru-RU" dirty="0"/>
              <a:t>использование тепловой энергии поможет спасти окружающую </a:t>
            </a:r>
            <a:r>
              <a:rPr lang="ru-RU" dirty="0" smtClean="0"/>
              <a:t>среду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8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Цитата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Берегите землю, сохраняя энергию</a:t>
            </a:r>
          </a:p>
          <a:p>
            <a:pPr marL="0" indent="0" algn="ctr">
              <a:buNone/>
            </a:pPr>
            <a:r>
              <a:rPr lang="ru-RU" dirty="0"/>
              <a:t>(только там народ богат, где энергию хранят)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80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Тепловая энергия. </a:t>
            </a:r>
            <a:endParaRPr lang="ru-RU" sz="5400" dirty="0"/>
          </a:p>
          <a:p>
            <a:r>
              <a:rPr lang="ru-RU" sz="5400" dirty="0" smtClean="0"/>
              <a:t>Влияние тепловой энергии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9828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Цели и задачи урока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 сформировать правильное представление о тепловой энергии,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её влияние на окружающую среду.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дать понятия о тепловой </a:t>
            </a:r>
            <a:r>
              <a:rPr lang="ru-RU" dirty="0" smtClean="0"/>
              <a:t>энергии;</a:t>
            </a:r>
            <a:endParaRPr lang="ru-RU" dirty="0"/>
          </a:p>
          <a:p>
            <a:r>
              <a:rPr lang="ru-RU" dirty="0" smtClean="0"/>
              <a:t>познакомится с </a:t>
            </a:r>
            <a:r>
              <a:rPr lang="ru-RU" dirty="0"/>
              <a:t>классификацией видов тепловой </a:t>
            </a:r>
            <a:r>
              <a:rPr lang="ru-RU" dirty="0" smtClean="0"/>
              <a:t>энергии;</a:t>
            </a:r>
          </a:p>
          <a:p>
            <a:r>
              <a:rPr lang="ru-RU" dirty="0"/>
              <a:t>о</a:t>
            </a:r>
            <a:r>
              <a:rPr lang="ru-RU" dirty="0" smtClean="0"/>
              <a:t>пределить влияние тепловой энергии на окружающую среду.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2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ВАЖНО!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 smtClean="0"/>
              <a:t>Тепловая </a:t>
            </a:r>
            <a:r>
              <a:rPr lang="ru-RU" dirty="0"/>
              <a:t>энергия является одним из главных видов энергии, необходимых в жизни и деятельности людей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Тепловая </a:t>
            </a:r>
            <a:r>
              <a:rPr lang="ru-RU" dirty="0"/>
              <a:t>энергия может выделяться в результате механического воздействия (трения), химической реакции горения или ядерной реакции деления или слияния ядер атомов.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Природные естественные источники тепловой энергии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12976"/>
            <a:ext cx="8229600" cy="34129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Нефть</a:t>
            </a:r>
          </a:p>
          <a:p>
            <a:r>
              <a:rPr lang="ru-RU" dirty="0" smtClean="0"/>
              <a:t>Уголь</a:t>
            </a:r>
          </a:p>
          <a:p>
            <a:r>
              <a:rPr lang="ru-RU" dirty="0" smtClean="0"/>
              <a:t>Газ</a:t>
            </a:r>
          </a:p>
          <a:p>
            <a:r>
              <a:rPr lang="ru-RU" dirty="0" smtClean="0"/>
              <a:t>Пластик</a:t>
            </a:r>
          </a:p>
          <a:p>
            <a:r>
              <a:rPr lang="ru-RU" dirty="0" smtClean="0"/>
              <a:t>Древесина</a:t>
            </a:r>
          </a:p>
          <a:p>
            <a:r>
              <a:rPr lang="ru-RU" dirty="0" smtClean="0"/>
              <a:t>Торф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155679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Найдите лишнее в списке.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первобытные люди  добывали огонь </vt:lpstr>
      <vt:lpstr>Презентация PowerPoint</vt:lpstr>
      <vt:lpstr>ПРОБЛЕМА:  </vt:lpstr>
      <vt:lpstr>ГИПОТЕЗА:</vt:lpstr>
      <vt:lpstr>Цитата</vt:lpstr>
      <vt:lpstr>Тема урока:</vt:lpstr>
      <vt:lpstr>Цели и задачи урока </vt:lpstr>
      <vt:lpstr>ВАЖНО! </vt:lpstr>
      <vt:lpstr>Природные естественные источники тепловой энергии </vt:lpstr>
      <vt:lpstr>ВАЖНО!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Тепловая энергия.  Получение и использование тепловой энергии человеком</dc:title>
  <dc:creator>55555</dc:creator>
  <cp:lastModifiedBy>55555</cp:lastModifiedBy>
  <cp:revision>14</cp:revision>
  <dcterms:created xsi:type="dcterms:W3CDTF">2023-01-29T11:18:08Z</dcterms:created>
  <dcterms:modified xsi:type="dcterms:W3CDTF">2023-04-16T11:11:12Z</dcterms:modified>
</cp:coreProperties>
</file>