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9" r:id="rId4"/>
    <p:sldId id="265" r:id="rId5"/>
    <p:sldId id="260" r:id="rId6"/>
    <p:sldId id="264" r:id="rId7"/>
    <p:sldId id="263" r:id="rId8"/>
    <p:sldId id="261" r:id="rId9"/>
    <p:sldId id="266" r:id="rId10"/>
    <p:sldId id="262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2C4200"/>
    <a:srgbClr val="CCFF99"/>
    <a:srgbClr val="8BB925"/>
    <a:srgbClr val="4F81BD"/>
    <a:srgbClr val="669900"/>
    <a:srgbClr val="456800"/>
    <a:srgbClr val="99AD1F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EA12-3389-4FDA-92F5-F577FB008427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1D69-2C09-46EB-8744-B70A3AE39F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C1D69-2C09-46EB-8744-B70A3AE39F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C1D69-2C09-46EB-8744-B70A3AE39F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4166" y="3140968"/>
            <a:ext cx="7055668" cy="10081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«Экзотические птицы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1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3" cstate="print">
            <a:lum bright="-5000" contrast="10000"/>
          </a:blip>
          <a:srcRect/>
          <a:stretch>
            <a:fillRect/>
          </a:stretch>
        </p:blipFill>
        <p:spPr bwMode="auto">
          <a:xfrm>
            <a:off x="3753467" y="476672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67944" y="537321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Автор-составитель: Гафаятова З.А., педагог МБОУ ДО Кванториум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7944" y="5013176"/>
            <a:ext cx="4392488" cy="752947"/>
          </a:xfrm>
          <a:solidFill>
            <a:srgbClr val="CCFF99">
              <a:alpha val="48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Лирохвост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2276872"/>
            <a:ext cx="4392488" cy="2448272"/>
          </a:xfrm>
          <a:solidFill>
            <a:srgbClr val="CCFF99">
              <a:alpha val="49000"/>
            </a:srgbClr>
          </a:solidFill>
          <a:ln w="31750">
            <a:solidFill>
              <a:srgbClr val="0042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b="1" dirty="0" smtClean="0"/>
              <a:t>  </a:t>
            </a:r>
            <a:endParaRPr lang="ru-RU" sz="8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/>
              <a:t>  </a:t>
            </a:r>
            <a:r>
              <a:rPr lang="ru-RU" b="1" dirty="0" smtClean="0"/>
              <a:t>Что за птица на планете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 Подражает всем на свете?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 Слышал утром, что она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 Пела как бензопила.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C:\Users\user\Desktop\птицы экзотические\lyrebird-axel-amuchastegui.jpg"/>
          <p:cNvPicPr>
            <a:picLocks noChangeAspect="1" noChangeArrowheads="1"/>
          </p:cNvPicPr>
          <p:nvPr/>
        </p:nvPicPr>
        <p:blipFill>
          <a:blip r:embed="rId3" cstate="print"/>
          <a:srcRect l="5991" r="5991"/>
          <a:stretch>
            <a:fillRect/>
          </a:stretch>
        </p:blipFill>
        <p:spPr bwMode="auto">
          <a:xfrm>
            <a:off x="827584" y="2276872"/>
            <a:ext cx="2901729" cy="3600400"/>
          </a:xfrm>
          <a:prstGeom prst="rect">
            <a:avLst/>
          </a:prstGeom>
          <a:noFill/>
          <a:ln w="28575">
            <a:solidFill>
              <a:srgbClr val="0042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6567" y="5851882"/>
            <a:ext cx="4248472" cy="720080"/>
          </a:xfrm>
          <a:solidFill>
            <a:srgbClr val="CCFF99">
              <a:alpha val="49000"/>
            </a:srgbClr>
          </a:solidFill>
          <a:ln w="28575">
            <a:solidFill>
              <a:srgbClr val="0042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Павлин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5696"/>
            <a:ext cx="3063821" cy="3174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1508604"/>
            <a:ext cx="4232210" cy="423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6"/>
            <a:ext cx="5186453" cy="357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476672"/>
            <a:ext cx="7884368" cy="1143000"/>
          </a:xfrm>
          <a:prstGeom prst="rect">
            <a:avLst/>
          </a:prstGeom>
          <a:solidFill>
            <a:srgbClr val="CCFF99">
              <a:alpha val="49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Экзотические  птицы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3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r="17894"/>
          <a:stretch/>
        </p:blipFill>
        <p:spPr>
          <a:xfrm>
            <a:off x="1888586" y="1645746"/>
            <a:ext cx="4464495" cy="4559409"/>
          </a:xfrm>
          <a:prstGeom prst="rect">
            <a:avLst/>
          </a:prstGeom>
        </p:spPr>
      </p:pic>
      <p:pic>
        <p:nvPicPr>
          <p:cNvPr id="8194" name="Picture 2" descr="C:\Users\user\Desktop\птицы экзотические\Тук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654696"/>
            <a:ext cx="3939812" cy="42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7566"/>
          <a:stretch/>
        </p:blipFill>
        <p:spPr>
          <a:xfrm>
            <a:off x="4286580" y="1792347"/>
            <a:ext cx="4418013" cy="405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20833" y="5778630"/>
            <a:ext cx="4680520" cy="752947"/>
          </a:xfrm>
          <a:solidFill>
            <a:srgbClr val="CCFF99">
              <a:alpha val="49000"/>
            </a:srgbClr>
          </a:solidFill>
          <a:ln w="28575">
            <a:solidFill>
              <a:srgbClr val="0042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Тукан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7344"/>
          <a:stretch/>
        </p:blipFill>
        <p:spPr>
          <a:xfrm>
            <a:off x="1835695" y="1537523"/>
            <a:ext cx="4824537" cy="519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E:\птицы 2\1465542637_154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35696"/>
            <a:ext cx="4015666" cy="4600806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23594"/>
          <a:stretch/>
        </p:blipFill>
        <p:spPr>
          <a:xfrm>
            <a:off x="4412283" y="1707555"/>
            <a:ext cx="4274517" cy="417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8248" y="5914871"/>
            <a:ext cx="4968552" cy="648072"/>
          </a:xfrm>
          <a:solidFill>
            <a:srgbClr val="CCFF99">
              <a:alpha val="48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Удод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95936" y="5085184"/>
            <a:ext cx="4680520" cy="720080"/>
          </a:xfrm>
          <a:solidFill>
            <a:srgbClr val="CCFF99">
              <a:alpha val="61000"/>
            </a:srgbClr>
          </a:solidFill>
          <a:ln w="28575">
            <a:solidFill>
              <a:srgbClr val="2C42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Фламинго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2348880"/>
            <a:ext cx="4680520" cy="2448272"/>
          </a:xfrm>
          <a:solidFill>
            <a:srgbClr val="CCFF99">
              <a:alpha val="40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lnSpc>
                <a:spcPct val="120000"/>
              </a:lnSpc>
              <a:buNone/>
            </a:pPr>
            <a:r>
              <a:rPr lang="ru-RU" sz="3100" b="1" dirty="0" smtClean="0"/>
              <a:t>     Эта розовая птица -</a:t>
            </a:r>
            <a:br>
              <a:rPr lang="ru-RU" sz="3100" b="1" dirty="0" smtClean="0"/>
            </a:br>
            <a:r>
              <a:rPr lang="ru-RU" sz="3100" b="1" dirty="0" smtClean="0"/>
              <a:t>Водяная танцовщица.</a:t>
            </a:r>
            <a:br>
              <a:rPr lang="ru-RU" sz="3100" b="1" dirty="0" smtClean="0"/>
            </a:br>
            <a:r>
              <a:rPr lang="ru-RU" sz="3100" b="1" dirty="0" smtClean="0"/>
              <a:t>Всех птенцов своих тайком</a:t>
            </a:r>
            <a:br>
              <a:rPr lang="ru-RU" sz="3100" b="1" dirty="0" smtClean="0"/>
            </a:br>
            <a:r>
              <a:rPr lang="ru-RU" sz="3100" b="1" dirty="0" smtClean="0"/>
              <a:t>Кормит «птичьим молоком»!</a:t>
            </a:r>
            <a:br>
              <a:rPr lang="ru-RU" sz="3100" b="1" dirty="0" smtClean="0"/>
            </a:br>
            <a:endParaRPr lang="ru-RU" sz="3100" b="1" dirty="0"/>
          </a:p>
        </p:txBody>
      </p:sp>
      <p:pic>
        <p:nvPicPr>
          <p:cNvPr id="1026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user\Desktop\птицы экзотические\Flamingo-flamingos-35634892-800-64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173" r="16063"/>
          <a:stretch>
            <a:fillRect/>
          </a:stretch>
        </p:blipFill>
        <p:spPr bwMode="auto">
          <a:xfrm>
            <a:off x="611560" y="2348880"/>
            <a:ext cx="2951730" cy="3456384"/>
          </a:xfrm>
          <a:prstGeom prst="rect">
            <a:avLst/>
          </a:prstGeom>
          <a:noFill/>
          <a:ln w="28575">
            <a:solidFill>
              <a:srgbClr val="2C42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23728" y="5639722"/>
            <a:ext cx="4320480" cy="792087"/>
          </a:xfrm>
          <a:solidFill>
            <a:srgbClr val="CCFF99">
              <a:alpha val="48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4200"/>
              </a:solidFill>
            </a:endParaRPr>
          </a:p>
          <a:p>
            <a:pPr algn="ctr">
              <a:buNone/>
            </a:pPr>
            <a:r>
              <a:rPr lang="ru-RU" sz="12300" b="1" dirty="0" smtClean="0">
                <a:solidFill>
                  <a:srgbClr val="C00000"/>
                </a:solidFill>
              </a:rPr>
              <a:t>Колибри</a:t>
            </a:r>
          </a:p>
          <a:p>
            <a:pPr algn="ctr">
              <a:buNone/>
            </a:pPr>
            <a:endParaRPr lang="ru-RU" sz="123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rgbClr val="004200"/>
              </a:solidFill>
            </a:endParaRPr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75" y="1709388"/>
            <a:ext cx="8290563" cy="2743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1256"/>
          <a:stretch/>
        </p:blipFill>
        <p:spPr>
          <a:xfrm>
            <a:off x="4979480" y="1584771"/>
            <a:ext cx="3961567" cy="380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1" y="1638693"/>
            <a:ext cx="479447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23728" y="486916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12-16-13-10-2-18-10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6293" y="6051654"/>
            <a:ext cx="7118075" cy="576064"/>
          </a:xfrm>
          <a:solidFill>
            <a:srgbClr val="CCFF99">
              <a:alpha val="49000"/>
            </a:srgbClr>
          </a:solidFill>
          <a:ln w="28575">
            <a:solidFill>
              <a:srgbClr val="2C4200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Королевский венценосный </a:t>
            </a:r>
            <a:r>
              <a:rPr lang="ru-RU" sz="4000" b="1" dirty="0" err="1" smtClean="0">
                <a:solidFill>
                  <a:srgbClr val="C00000"/>
                </a:solidFill>
              </a:rPr>
              <a:t>мухоед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6"/>
            <a:ext cx="5184576" cy="362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" y="1613491"/>
            <a:ext cx="3804743" cy="433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/>
          <a:stretch/>
        </p:blipFill>
        <p:spPr>
          <a:xfrm>
            <a:off x="4353312" y="1572635"/>
            <a:ext cx="3315032" cy="442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2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6406" r="11676"/>
          <a:stretch/>
        </p:blipFill>
        <p:spPr>
          <a:xfrm>
            <a:off x="2051719" y="1716295"/>
            <a:ext cx="4976055" cy="4232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1301"/>
            <a:ext cx="3312368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21651"/>
          <a:stretch/>
        </p:blipFill>
        <p:spPr>
          <a:xfrm>
            <a:off x="4539746" y="1647947"/>
            <a:ext cx="3168352" cy="443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63133" y="5919128"/>
            <a:ext cx="4608512" cy="720080"/>
          </a:xfrm>
          <a:solidFill>
            <a:srgbClr val="CCFF99">
              <a:alpha val="49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rgbClr val="C00000"/>
                </a:solidFill>
              </a:rPr>
              <a:t>Райская птица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884368" cy="1143000"/>
          </a:xfrm>
          <a:solidFill>
            <a:srgbClr val="CCFF99">
              <a:alpha val="49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Экзотические  птицы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720" y="5589240"/>
            <a:ext cx="4680520" cy="752947"/>
          </a:xfrm>
          <a:solidFill>
            <a:srgbClr val="CCFF99">
              <a:alpha val="49000"/>
            </a:srgbClr>
          </a:solidFill>
          <a:ln w="28575">
            <a:solidFill>
              <a:srgbClr val="004200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Бананоед Ливингстона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тукан с книгой.jpg"/>
          <p:cNvPicPr>
            <a:picLocks noChangeAspect="1" noChangeArrowheads="1"/>
          </p:cNvPicPr>
          <p:nvPr/>
        </p:nvPicPr>
        <p:blipFill>
          <a:blip r:embed="rId3" cstate="print">
            <a:lum bright="-5000" contrast="10000"/>
          </a:blip>
          <a:srcRect/>
          <a:stretch>
            <a:fillRect/>
          </a:stretch>
        </p:blipFill>
        <p:spPr bwMode="auto">
          <a:xfrm>
            <a:off x="7164288" y="260648"/>
            <a:ext cx="1637066" cy="1440158"/>
          </a:xfrm>
          <a:prstGeom prst="ellipse">
            <a:avLst/>
          </a:prstGeom>
          <a:solidFill>
            <a:srgbClr val="456800"/>
          </a:solidFill>
          <a:ln w="63500" cap="rnd">
            <a:solidFill>
              <a:srgbClr val="8BB92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r="3889"/>
          <a:stretch/>
        </p:blipFill>
        <p:spPr>
          <a:xfrm>
            <a:off x="1619672" y="1616137"/>
            <a:ext cx="5373287" cy="394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38" y="1759137"/>
            <a:ext cx="4592907" cy="341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0"/>
          <a:stretch/>
        </p:blipFill>
        <p:spPr>
          <a:xfrm>
            <a:off x="180605" y="1741835"/>
            <a:ext cx="4149834" cy="343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77</Words>
  <Application>Microsoft Office PowerPoint</Application>
  <PresentationFormat>Экран (4:3)</PresentationFormat>
  <Paragraphs>33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 «Экзотические птицы» </vt:lpstr>
      <vt:lpstr>Экзотические  птицы</vt:lpstr>
      <vt:lpstr>Презентация PowerPoint</vt:lpstr>
      <vt:lpstr>Экзотические  птицы</vt:lpstr>
      <vt:lpstr>Экзотические  птицы</vt:lpstr>
      <vt:lpstr>Экзотические  птицы</vt:lpstr>
      <vt:lpstr>Экзотические  птицы</vt:lpstr>
      <vt:lpstr>Экзотические  птицы</vt:lpstr>
      <vt:lpstr>Экзотические  птицы</vt:lpstr>
      <vt:lpstr>Экзотические  птицы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Экзотические птицы</dc:title>
  <dc:subject>Презентация</dc:subject>
  <dc:creator>Трефилова Р.П.</dc:creator>
  <cp:keywords>Птицы; загадки; игра; экзотические птицы</cp:keywords>
  <cp:lastModifiedBy>User</cp:lastModifiedBy>
  <cp:revision>167</cp:revision>
  <dcterms:created xsi:type="dcterms:W3CDTF">2018-06-03T14:29:14Z</dcterms:created>
  <dcterms:modified xsi:type="dcterms:W3CDTF">2022-05-19T11:47:26Z</dcterms:modified>
</cp:coreProperties>
</file>