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18" r:id="rId3"/>
    <p:sldId id="320" r:id="rId4"/>
    <p:sldId id="314" r:id="rId5"/>
    <p:sldId id="316" r:id="rId6"/>
    <p:sldId id="303" r:id="rId7"/>
    <p:sldId id="298" r:id="rId8"/>
    <p:sldId id="257" r:id="rId9"/>
    <p:sldId id="258" r:id="rId10"/>
    <p:sldId id="324" r:id="rId11"/>
    <p:sldId id="326" r:id="rId12"/>
    <p:sldId id="312" r:id="rId13"/>
    <p:sldId id="328" r:id="rId14"/>
    <p:sldId id="273" r:id="rId15"/>
    <p:sldId id="329" r:id="rId16"/>
    <p:sldId id="275" r:id="rId17"/>
    <p:sldId id="322" r:id="rId18"/>
    <p:sldId id="30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DFC1B07-A7B3-477D-9EEF-9398D0F039C2}">
          <p14:sldIdLst>
            <p14:sldId id="256"/>
            <p14:sldId id="318"/>
            <p14:sldId id="320"/>
            <p14:sldId id="314"/>
            <p14:sldId id="316"/>
            <p14:sldId id="303"/>
            <p14:sldId id="298"/>
            <p14:sldId id="257"/>
            <p14:sldId id="258"/>
            <p14:sldId id="324"/>
            <p14:sldId id="326"/>
            <p14:sldId id="312"/>
            <p14:sldId id="328"/>
            <p14:sldId id="273"/>
            <p14:sldId id="329"/>
            <p14:sldId id="275"/>
            <p14:sldId id="322"/>
            <p14:sldId id="3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7F3FD5-16B6-49AE-969D-4827697C6F31}" type="doc">
      <dgm:prSet loTypeId="urn:microsoft.com/office/officeart/2005/8/layout/pyramid2" loCatId="pyramid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D956BCF-861A-4642-8FEB-7DFE5C3E8662}">
      <dgm:prSet custT="1"/>
      <dgm:spPr>
        <a:solidFill>
          <a:schemeClr val="accent2">
            <a:alpha val="90000"/>
          </a:schemeClr>
        </a:solidFill>
      </dgm:spPr>
      <dgm:t>
        <a:bodyPr/>
        <a:lstStyle/>
        <a:p>
          <a:pPr rtl="0"/>
          <a:r>
            <a:rPr lang="ru-RU" sz="2400" b="1" dirty="0" smtClean="0">
              <a:solidFill>
                <a:srgbClr val="00B0F0"/>
              </a:solidFill>
              <a:latin typeface="Arial Black" panose="020B0A04020102020204" pitchFamily="34" charset="0"/>
            </a:rPr>
            <a:t>формы и методы обучения</a:t>
          </a:r>
          <a:endParaRPr lang="ru-RU" sz="2400" dirty="0">
            <a:solidFill>
              <a:srgbClr val="00B0F0"/>
            </a:solidFill>
            <a:latin typeface="Arial Black" panose="020B0A04020102020204" pitchFamily="34" charset="0"/>
          </a:endParaRPr>
        </a:p>
      </dgm:t>
    </dgm:pt>
    <dgm:pt modelId="{F72E0D85-11C4-49D9-BAA6-E1EB0B68E4C4}" type="parTrans" cxnId="{82816D59-FD23-4633-A21A-3CD9920DC559}">
      <dgm:prSet/>
      <dgm:spPr/>
      <dgm:t>
        <a:bodyPr/>
        <a:lstStyle/>
        <a:p>
          <a:endParaRPr lang="ru-RU"/>
        </a:p>
      </dgm:t>
    </dgm:pt>
    <dgm:pt modelId="{1C230DA0-FB96-4A12-83E4-2CC910906171}" type="sibTrans" cxnId="{82816D59-FD23-4633-A21A-3CD9920DC559}">
      <dgm:prSet/>
      <dgm:spPr/>
      <dgm:t>
        <a:bodyPr/>
        <a:lstStyle/>
        <a:p>
          <a:endParaRPr lang="ru-RU"/>
        </a:p>
      </dgm:t>
    </dgm:pt>
    <dgm:pt modelId="{56BF5D65-45E3-41FC-A0A0-650EAD99E7BD}">
      <dgm:prSet/>
      <dgm:spPr>
        <a:ln>
          <a:solidFill>
            <a:schemeClr val="accent1">
              <a:lumMod val="90000"/>
            </a:schemeClr>
          </a:solidFill>
        </a:ln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ru-RU" dirty="0" smtClean="0">
              <a:latin typeface="Arial Black" panose="020B0A04020102020204" pitchFamily="34" charset="0"/>
            </a:rPr>
            <a:t>деятельностные</a:t>
          </a:r>
          <a:endParaRPr lang="ru-RU" dirty="0">
            <a:latin typeface="Arial Black" panose="020B0A04020102020204" pitchFamily="34" charset="0"/>
          </a:endParaRPr>
        </a:p>
      </dgm:t>
    </dgm:pt>
    <dgm:pt modelId="{F4537E42-53DE-4BD0-A166-144331BC2046}" type="parTrans" cxnId="{E357F850-3C45-471A-A6F0-62041923B24F}">
      <dgm:prSet/>
      <dgm:spPr/>
      <dgm:t>
        <a:bodyPr/>
        <a:lstStyle/>
        <a:p>
          <a:endParaRPr lang="ru-RU"/>
        </a:p>
      </dgm:t>
    </dgm:pt>
    <dgm:pt modelId="{1A4C4830-D355-4897-A5E8-4690AA66C859}" type="sibTrans" cxnId="{E357F850-3C45-471A-A6F0-62041923B24F}">
      <dgm:prSet/>
      <dgm:spPr/>
      <dgm:t>
        <a:bodyPr/>
        <a:lstStyle/>
        <a:p>
          <a:endParaRPr lang="ru-RU"/>
        </a:p>
      </dgm:t>
    </dgm:pt>
    <dgm:pt modelId="{8139D9A4-861A-4811-BDA6-C95383A0AC0D}">
      <dgm:prSet/>
      <dgm:spPr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ru-RU" dirty="0" smtClean="0">
              <a:latin typeface="Arial Black" panose="020B0A04020102020204" pitchFamily="34" charset="0"/>
            </a:rPr>
            <a:t>групповые</a:t>
          </a:r>
          <a:r>
            <a:rPr lang="ru-RU" dirty="0" smtClean="0"/>
            <a:t> </a:t>
          </a:r>
          <a:endParaRPr lang="ru-RU" dirty="0"/>
        </a:p>
      </dgm:t>
    </dgm:pt>
    <dgm:pt modelId="{24C30869-FD9E-4B32-A325-15E6C2B7F3C9}" type="parTrans" cxnId="{5B3F7B6F-4C60-4EF9-9745-EAFAA0ECFC00}">
      <dgm:prSet/>
      <dgm:spPr/>
      <dgm:t>
        <a:bodyPr/>
        <a:lstStyle/>
        <a:p>
          <a:endParaRPr lang="ru-RU"/>
        </a:p>
      </dgm:t>
    </dgm:pt>
    <dgm:pt modelId="{D4FB5A13-2005-4FBE-A3C7-3330225CD391}" type="sibTrans" cxnId="{5B3F7B6F-4C60-4EF9-9745-EAFAA0ECFC00}">
      <dgm:prSet/>
      <dgm:spPr/>
      <dgm:t>
        <a:bodyPr/>
        <a:lstStyle/>
        <a:p>
          <a:endParaRPr lang="ru-RU"/>
        </a:p>
      </dgm:t>
    </dgm:pt>
    <dgm:pt modelId="{D5455880-239D-4809-879B-2DF2BAC05A47}">
      <dgm:prSet/>
      <dgm:spPr>
        <a:effectLst>
          <a:innerShdw blurRad="63500" dist="50800" dir="108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ru-RU" dirty="0" smtClean="0">
              <a:latin typeface="Arial Black" panose="020B0A04020102020204" pitchFamily="34" charset="0"/>
            </a:rPr>
            <a:t>игровые, ролевые</a:t>
          </a:r>
          <a:endParaRPr lang="ru-RU" dirty="0">
            <a:latin typeface="Arial Black" panose="020B0A04020102020204" pitchFamily="34" charset="0"/>
          </a:endParaRPr>
        </a:p>
      </dgm:t>
    </dgm:pt>
    <dgm:pt modelId="{50C86422-CAD4-4F06-8335-EC567D9855E9}" type="parTrans" cxnId="{49F1B802-29F0-4F3D-96C3-D598997299F9}">
      <dgm:prSet/>
      <dgm:spPr/>
      <dgm:t>
        <a:bodyPr/>
        <a:lstStyle/>
        <a:p>
          <a:endParaRPr lang="ru-RU"/>
        </a:p>
      </dgm:t>
    </dgm:pt>
    <dgm:pt modelId="{22E508BB-1C04-4351-80A3-7CD3B9180EDA}" type="sibTrans" cxnId="{49F1B802-29F0-4F3D-96C3-D598997299F9}">
      <dgm:prSet/>
      <dgm:spPr/>
      <dgm:t>
        <a:bodyPr/>
        <a:lstStyle/>
        <a:p>
          <a:endParaRPr lang="ru-RU"/>
        </a:p>
      </dgm:t>
    </dgm:pt>
    <dgm:pt modelId="{0886A117-E838-489F-85E0-8317E66944E4}">
      <dgm:prSet/>
      <dgm:spPr>
        <a:effectLst>
          <a:innerShdw blurRad="63500" dist="50800" dir="27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ru-RU" dirty="0" smtClean="0">
              <a:latin typeface="Arial Black" panose="020B0A04020102020204" pitchFamily="34" charset="0"/>
            </a:rPr>
            <a:t>рефлексивные</a:t>
          </a:r>
          <a:endParaRPr lang="ru-RU" dirty="0">
            <a:latin typeface="Arial Black" panose="020B0A04020102020204" pitchFamily="34" charset="0"/>
          </a:endParaRPr>
        </a:p>
      </dgm:t>
    </dgm:pt>
    <dgm:pt modelId="{BE19A5F0-B32B-499E-98C8-7CFEBDBF53CC}" type="parTrans" cxnId="{9987FE16-153D-44B7-99D0-4E71DB3B2D7F}">
      <dgm:prSet/>
      <dgm:spPr/>
      <dgm:t>
        <a:bodyPr/>
        <a:lstStyle/>
        <a:p>
          <a:endParaRPr lang="ru-RU"/>
        </a:p>
      </dgm:t>
    </dgm:pt>
    <dgm:pt modelId="{7F900B6D-7D39-4981-A38B-1F9B2FC7A91E}" type="sibTrans" cxnId="{9987FE16-153D-44B7-99D0-4E71DB3B2D7F}">
      <dgm:prSet/>
      <dgm:spPr/>
      <dgm:t>
        <a:bodyPr/>
        <a:lstStyle/>
        <a:p>
          <a:endParaRPr lang="ru-RU"/>
        </a:p>
      </dgm:t>
    </dgm:pt>
    <dgm:pt modelId="{754B40E6-C15B-4C9F-86A7-6CA473E84E28}" type="pres">
      <dgm:prSet presAssocID="{B37F3FD5-16B6-49AE-969D-4827697C6F31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B24C80F6-EBDF-4593-8AE0-A23167F354F4}" type="pres">
      <dgm:prSet presAssocID="{B37F3FD5-16B6-49AE-969D-4827697C6F31}" presName="pyramid" presStyleLbl="node1" presStyleIdx="0" presStyleCnt="1"/>
      <dgm:spPr/>
    </dgm:pt>
    <dgm:pt modelId="{0A0E21C1-6B71-4088-93C9-F9566243D521}" type="pres">
      <dgm:prSet presAssocID="{B37F3FD5-16B6-49AE-969D-4827697C6F31}" presName="theList" presStyleCnt="0"/>
      <dgm:spPr/>
    </dgm:pt>
    <dgm:pt modelId="{77C3ED5B-E0F2-4546-82D5-4DDFAA8634AC}" type="pres">
      <dgm:prSet presAssocID="{FD956BCF-861A-4642-8FEB-7DFE5C3E8662}" presName="aNode" presStyleLbl="fgAcc1" presStyleIdx="0" presStyleCnt="5" custScaleX="153716" custLinFactY="-2752" custLinFactNeighborX="-92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26117B-8B24-4656-AC33-E46275532B04}" type="pres">
      <dgm:prSet presAssocID="{FD956BCF-861A-4642-8FEB-7DFE5C3E8662}" presName="aSpace" presStyleCnt="0"/>
      <dgm:spPr/>
    </dgm:pt>
    <dgm:pt modelId="{835C188D-2724-4356-A053-042C6848D8EB}" type="pres">
      <dgm:prSet presAssocID="{56BF5D65-45E3-41FC-A0A0-650EAD99E7BD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C2699C-A251-4B07-AE83-9F22E7E9D0CC}" type="pres">
      <dgm:prSet presAssocID="{56BF5D65-45E3-41FC-A0A0-650EAD99E7BD}" presName="aSpace" presStyleCnt="0"/>
      <dgm:spPr/>
    </dgm:pt>
    <dgm:pt modelId="{6E4C61F9-DBEF-4FFE-A200-2145020A7F85}" type="pres">
      <dgm:prSet presAssocID="{8139D9A4-861A-4811-BDA6-C95383A0AC0D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6D5F99-2076-4ECD-A2A9-8BF5B8A23DCF}" type="pres">
      <dgm:prSet presAssocID="{8139D9A4-861A-4811-BDA6-C95383A0AC0D}" presName="aSpace" presStyleCnt="0"/>
      <dgm:spPr/>
    </dgm:pt>
    <dgm:pt modelId="{E3ADE109-F579-407D-A271-C0F2EC875AA0}" type="pres">
      <dgm:prSet presAssocID="{D5455880-239D-4809-879B-2DF2BAC05A47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141D3-44E1-4A53-8100-DEC02B45554A}" type="pres">
      <dgm:prSet presAssocID="{D5455880-239D-4809-879B-2DF2BAC05A47}" presName="aSpace" presStyleCnt="0"/>
      <dgm:spPr/>
    </dgm:pt>
    <dgm:pt modelId="{AAB8A25B-6DD4-45EF-BD95-5E4512C099D4}" type="pres">
      <dgm:prSet presAssocID="{0886A117-E838-489F-85E0-8317E66944E4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B2FA18-4B88-497A-9D9B-D378B5CC9F0F}" type="pres">
      <dgm:prSet presAssocID="{0886A117-E838-489F-85E0-8317E66944E4}" presName="aSpace" presStyleCnt="0"/>
      <dgm:spPr/>
    </dgm:pt>
  </dgm:ptLst>
  <dgm:cxnLst>
    <dgm:cxn modelId="{49F1B802-29F0-4F3D-96C3-D598997299F9}" srcId="{B37F3FD5-16B6-49AE-969D-4827697C6F31}" destId="{D5455880-239D-4809-879B-2DF2BAC05A47}" srcOrd="3" destOrd="0" parTransId="{50C86422-CAD4-4F06-8335-EC567D9855E9}" sibTransId="{22E508BB-1C04-4351-80A3-7CD3B9180EDA}"/>
    <dgm:cxn modelId="{E357F850-3C45-471A-A6F0-62041923B24F}" srcId="{B37F3FD5-16B6-49AE-969D-4827697C6F31}" destId="{56BF5D65-45E3-41FC-A0A0-650EAD99E7BD}" srcOrd="1" destOrd="0" parTransId="{F4537E42-53DE-4BD0-A166-144331BC2046}" sibTransId="{1A4C4830-D355-4897-A5E8-4690AA66C859}"/>
    <dgm:cxn modelId="{9987FE16-153D-44B7-99D0-4E71DB3B2D7F}" srcId="{B37F3FD5-16B6-49AE-969D-4827697C6F31}" destId="{0886A117-E838-489F-85E0-8317E66944E4}" srcOrd="4" destOrd="0" parTransId="{BE19A5F0-B32B-499E-98C8-7CFEBDBF53CC}" sibTransId="{7F900B6D-7D39-4981-A38B-1F9B2FC7A91E}"/>
    <dgm:cxn modelId="{82816D59-FD23-4633-A21A-3CD9920DC559}" srcId="{B37F3FD5-16B6-49AE-969D-4827697C6F31}" destId="{FD956BCF-861A-4642-8FEB-7DFE5C3E8662}" srcOrd="0" destOrd="0" parTransId="{F72E0D85-11C4-49D9-BAA6-E1EB0B68E4C4}" sibTransId="{1C230DA0-FB96-4A12-83E4-2CC910906171}"/>
    <dgm:cxn modelId="{B28AF3D2-64CD-4769-A44A-93E7D87137B8}" type="presOf" srcId="{0886A117-E838-489F-85E0-8317E66944E4}" destId="{AAB8A25B-6DD4-45EF-BD95-5E4512C099D4}" srcOrd="0" destOrd="0" presId="urn:microsoft.com/office/officeart/2005/8/layout/pyramid2"/>
    <dgm:cxn modelId="{C1ABD139-0CF1-44D1-8DA4-FF8B9E9B01A3}" type="presOf" srcId="{FD956BCF-861A-4642-8FEB-7DFE5C3E8662}" destId="{77C3ED5B-E0F2-4546-82D5-4DDFAA8634AC}" srcOrd="0" destOrd="0" presId="urn:microsoft.com/office/officeart/2005/8/layout/pyramid2"/>
    <dgm:cxn modelId="{4986D8E3-7F9B-49D3-9F49-25C07C90D9F8}" type="presOf" srcId="{B37F3FD5-16B6-49AE-969D-4827697C6F31}" destId="{754B40E6-C15B-4C9F-86A7-6CA473E84E28}" srcOrd="0" destOrd="0" presId="urn:microsoft.com/office/officeart/2005/8/layout/pyramid2"/>
    <dgm:cxn modelId="{C497203A-3287-432A-8823-33939E76244F}" type="presOf" srcId="{D5455880-239D-4809-879B-2DF2BAC05A47}" destId="{E3ADE109-F579-407D-A271-C0F2EC875AA0}" srcOrd="0" destOrd="0" presId="urn:microsoft.com/office/officeart/2005/8/layout/pyramid2"/>
    <dgm:cxn modelId="{71E21C40-47AC-4E97-B608-9C9CE853C9D0}" type="presOf" srcId="{56BF5D65-45E3-41FC-A0A0-650EAD99E7BD}" destId="{835C188D-2724-4356-A053-042C6848D8EB}" srcOrd="0" destOrd="0" presId="urn:microsoft.com/office/officeart/2005/8/layout/pyramid2"/>
    <dgm:cxn modelId="{559B957B-0B8E-48FE-A42D-564D957B732D}" type="presOf" srcId="{8139D9A4-861A-4811-BDA6-C95383A0AC0D}" destId="{6E4C61F9-DBEF-4FFE-A200-2145020A7F85}" srcOrd="0" destOrd="0" presId="urn:microsoft.com/office/officeart/2005/8/layout/pyramid2"/>
    <dgm:cxn modelId="{5B3F7B6F-4C60-4EF9-9745-EAFAA0ECFC00}" srcId="{B37F3FD5-16B6-49AE-969D-4827697C6F31}" destId="{8139D9A4-861A-4811-BDA6-C95383A0AC0D}" srcOrd="2" destOrd="0" parTransId="{24C30869-FD9E-4B32-A325-15E6C2B7F3C9}" sibTransId="{D4FB5A13-2005-4FBE-A3C7-3330225CD391}"/>
    <dgm:cxn modelId="{BB5152EA-AA74-4EDC-982C-943F2C0CF78A}" type="presParOf" srcId="{754B40E6-C15B-4C9F-86A7-6CA473E84E28}" destId="{B24C80F6-EBDF-4593-8AE0-A23167F354F4}" srcOrd="0" destOrd="0" presId="urn:microsoft.com/office/officeart/2005/8/layout/pyramid2"/>
    <dgm:cxn modelId="{7A6E6754-E2F3-46D4-97EF-E04A37F6E7E9}" type="presParOf" srcId="{754B40E6-C15B-4C9F-86A7-6CA473E84E28}" destId="{0A0E21C1-6B71-4088-93C9-F9566243D521}" srcOrd="1" destOrd="0" presId="urn:microsoft.com/office/officeart/2005/8/layout/pyramid2"/>
    <dgm:cxn modelId="{3236DE72-1214-417D-9A27-869BEC8FDFE3}" type="presParOf" srcId="{0A0E21C1-6B71-4088-93C9-F9566243D521}" destId="{77C3ED5B-E0F2-4546-82D5-4DDFAA8634AC}" srcOrd="0" destOrd="0" presId="urn:microsoft.com/office/officeart/2005/8/layout/pyramid2"/>
    <dgm:cxn modelId="{0B6B7CC4-D4EC-4801-9A36-6AD8FEB0523C}" type="presParOf" srcId="{0A0E21C1-6B71-4088-93C9-F9566243D521}" destId="{5526117B-8B24-4656-AC33-E46275532B04}" srcOrd="1" destOrd="0" presId="urn:microsoft.com/office/officeart/2005/8/layout/pyramid2"/>
    <dgm:cxn modelId="{A7E6EF50-65F6-4CBE-AED4-FB395F7D67C4}" type="presParOf" srcId="{0A0E21C1-6B71-4088-93C9-F9566243D521}" destId="{835C188D-2724-4356-A053-042C6848D8EB}" srcOrd="2" destOrd="0" presId="urn:microsoft.com/office/officeart/2005/8/layout/pyramid2"/>
    <dgm:cxn modelId="{CA3466C9-53D4-449B-B1AB-8CCD5101795B}" type="presParOf" srcId="{0A0E21C1-6B71-4088-93C9-F9566243D521}" destId="{02C2699C-A251-4B07-AE83-9F22E7E9D0CC}" srcOrd="3" destOrd="0" presId="urn:microsoft.com/office/officeart/2005/8/layout/pyramid2"/>
    <dgm:cxn modelId="{7497F052-0D3E-4C01-97F8-726B8145278A}" type="presParOf" srcId="{0A0E21C1-6B71-4088-93C9-F9566243D521}" destId="{6E4C61F9-DBEF-4FFE-A200-2145020A7F85}" srcOrd="4" destOrd="0" presId="urn:microsoft.com/office/officeart/2005/8/layout/pyramid2"/>
    <dgm:cxn modelId="{06BC9524-D165-4AEA-9449-4120B606BCF0}" type="presParOf" srcId="{0A0E21C1-6B71-4088-93C9-F9566243D521}" destId="{7F6D5F99-2076-4ECD-A2A9-8BF5B8A23DCF}" srcOrd="5" destOrd="0" presId="urn:microsoft.com/office/officeart/2005/8/layout/pyramid2"/>
    <dgm:cxn modelId="{1F5E7C6A-9626-4E6B-AA2B-395F1B26C212}" type="presParOf" srcId="{0A0E21C1-6B71-4088-93C9-F9566243D521}" destId="{E3ADE109-F579-407D-A271-C0F2EC875AA0}" srcOrd="6" destOrd="0" presId="urn:microsoft.com/office/officeart/2005/8/layout/pyramid2"/>
    <dgm:cxn modelId="{9D7AADDA-C4F3-45F9-913A-A602593A5CE0}" type="presParOf" srcId="{0A0E21C1-6B71-4088-93C9-F9566243D521}" destId="{835141D3-44E1-4A53-8100-DEC02B45554A}" srcOrd="7" destOrd="0" presId="urn:microsoft.com/office/officeart/2005/8/layout/pyramid2"/>
    <dgm:cxn modelId="{93B09EE8-30A1-4ECA-9158-716CBCEBF924}" type="presParOf" srcId="{0A0E21C1-6B71-4088-93C9-F9566243D521}" destId="{AAB8A25B-6DD4-45EF-BD95-5E4512C099D4}" srcOrd="8" destOrd="0" presId="urn:microsoft.com/office/officeart/2005/8/layout/pyramid2"/>
    <dgm:cxn modelId="{45114F74-5402-447E-A984-81E44107D735}" type="presParOf" srcId="{0A0E21C1-6B71-4088-93C9-F9566243D521}" destId="{18B2FA18-4B88-497A-9D9B-D378B5CC9F0F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76F6CB-3063-4C3F-B84A-BF365BC1BFEC}" type="doc">
      <dgm:prSet loTypeId="urn:microsoft.com/office/officeart/2005/8/layout/default#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7151787-8AAA-4F24-98D0-349824AEC397}">
      <dgm:prSet phldrT="[Текст]" custT="1"/>
      <dgm:spPr/>
      <dgm:t>
        <a:bodyPr/>
        <a:lstStyle/>
        <a:p>
          <a:r>
            <a:rPr lang="ru-RU" sz="4400" b="1" dirty="0" smtClean="0"/>
            <a:t>исследование</a:t>
          </a:r>
          <a:endParaRPr lang="ru-RU" sz="4400" b="1" dirty="0"/>
        </a:p>
      </dgm:t>
    </dgm:pt>
    <dgm:pt modelId="{75F4FCC6-DC90-4F32-900F-E703129D0254}" type="parTrans" cxnId="{FA1A8C30-9720-49A0-BD52-E5EAA0DCAF38}">
      <dgm:prSet/>
      <dgm:spPr/>
      <dgm:t>
        <a:bodyPr/>
        <a:lstStyle/>
        <a:p>
          <a:endParaRPr lang="ru-RU"/>
        </a:p>
      </dgm:t>
    </dgm:pt>
    <dgm:pt modelId="{7F0A7CA2-1C2B-4930-9052-FC060BF170DF}" type="sibTrans" cxnId="{FA1A8C30-9720-49A0-BD52-E5EAA0DCAF38}">
      <dgm:prSet/>
      <dgm:spPr/>
      <dgm:t>
        <a:bodyPr/>
        <a:lstStyle/>
        <a:p>
          <a:endParaRPr lang="ru-RU"/>
        </a:p>
      </dgm:t>
    </dgm:pt>
    <dgm:pt modelId="{FBE4B8D0-D2A9-436F-947E-947DC3A76859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Цели</a:t>
          </a:r>
        </a:p>
        <a:p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задачи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0B4229-8158-4AF3-881D-8CC2E68685E8}" type="parTrans" cxnId="{05743356-62C1-4602-99B4-7A9932B29F21}">
      <dgm:prSet/>
      <dgm:spPr/>
      <dgm:t>
        <a:bodyPr/>
        <a:lstStyle/>
        <a:p>
          <a:endParaRPr lang="ru-RU"/>
        </a:p>
      </dgm:t>
    </dgm:pt>
    <dgm:pt modelId="{A2006CAB-6C9D-4E0E-A2DF-86C517F3F380}" type="sibTrans" cxnId="{05743356-62C1-4602-99B4-7A9932B29F21}">
      <dgm:prSet/>
      <dgm:spPr/>
      <dgm:t>
        <a:bodyPr/>
        <a:lstStyle/>
        <a:p>
          <a:endParaRPr lang="ru-RU"/>
        </a:p>
      </dgm:t>
    </dgm:pt>
    <dgm:pt modelId="{87085B6F-B340-42CF-92F8-F0DD9D9E0ECC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Принципы методик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232BCB-925F-449A-8918-8DE6D8568455}" type="parTrans" cxnId="{63AD10EE-2FD9-4466-97F1-CF31DF53EAFE}">
      <dgm:prSet/>
      <dgm:spPr/>
      <dgm:t>
        <a:bodyPr/>
        <a:lstStyle/>
        <a:p>
          <a:endParaRPr lang="ru-RU"/>
        </a:p>
      </dgm:t>
    </dgm:pt>
    <dgm:pt modelId="{A022EB37-BFBA-453D-9357-9B783DA86AA2}" type="sibTrans" cxnId="{63AD10EE-2FD9-4466-97F1-CF31DF53EAFE}">
      <dgm:prSet/>
      <dgm:spPr/>
      <dgm:t>
        <a:bodyPr/>
        <a:lstStyle/>
        <a:p>
          <a:endParaRPr lang="ru-RU"/>
        </a:p>
      </dgm:t>
    </dgm:pt>
    <dgm:pt modelId="{30486F1C-6BD9-4E97-A509-ADF55279A9AE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Ход исследования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454834-9A13-46D3-B0DB-D889988D5F5C}" type="parTrans" cxnId="{EA11D0C7-8E9E-4B5B-B5C3-4209302AF6EF}">
      <dgm:prSet/>
      <dgm:spPr/>
      <dgm:t>
        <a:bodyPr/>
        <a:lstStyle/>
        <a:p>
          <a:endParaRPr lang="ru-RU"/>
        </a:p>
      </dgm:t>
    </dgm:pt>
    <dgm:pt modelId="{69DBEF04-99F0-4A01-B2BD-7BF9F1FE7529}" type="sibTrans" cxnId="{EA11D0C7-8E9E-4B5B-B5C3-4209302AF6EF}">
      <dgm:prSet/>
      <dgm:spPr/>
      <dgm:t>
        <a:bodyPr/>
        <a:lstStyle/>
        <a:p>
          <a:endParaRPr lang="ru-RU"/>
        </a:p>
      </dgm:t>
    </dgm:pt>
    <dgm:pt modelId="{F55ED0F0-B915-4CA6-886C-BA1387EAEE56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Результат </a:t>
          </a:r>
        </a:p>
        <a:p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A25A0F-DEED-47DD-8C09-619039120AC3}" type="parTrans" cxnId="{AD7DE401-13C0-4615-B01B-F424BC075222}">
      <dgm:prSet/>
      <dgm:spPr/>
      <dgm:t>
        <a:bodyPr/>
        <a:lstStyle/>
        <a:p>
          <a:endParaRPr lang="ru-RU"/>
        </a:p>
      </dgm:t>
    </dgm:pt>
    <dgm:pt modelId="{575DD6DB-08EF-40A1-970E-C5541271B60F}" type="sibTrans" cxnId="{AD7DE401-13C0-4615-B01B-F424BC075222}">
      <dgm:prSet/>
      <dgm:spPr/>
      <dgm:t>
        <a:bodyPr/>
        <a:lstStyle/>
        <a:p>
          <a:endParaRPr lang="ru-RU"/>
        </a:p>
      </dgm:t>
    </dgm:pt>
    <dgm:pt modelId="{642CB5C2-D3D2-48B8-B518-077549F712EB}" type="pres">
      <dgm:prSet presAssocID="{4C76F6CB-3063-4C3F-B84A-BF365BC1BFE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D59104-93E1-4CC9-B462-B87DB6822117}" type="pres">
      <dgm:prSet presAssocID="{B7151787-8AAA-4F24-98D0-349824AEC397}" presName="node" presStyleLbl="node1" presStyleIdx="0" presStyleCnt="5" custScaleX="390095" custLinFactNeighborX="-20402" custLinFactNeighborY="90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E06E3C-2C29-4C29-981E-00724796163C}" type="pres">
      <dgm:prSet presAssocID="{7F0A7CA2-1C2B-4930-9052-FC060BF170DF}" presName="sibTrans" presStyleCnt="0"/>
      <dgm:spPr/>
    </dgm:pt>
    <dgm:pt modelId="{A2BA5A99-BE98-41CA-BFBA-8E06E17E8D11}" type="pres">
      <dgm:prSet presAssocID="{FBE4B8D0-D2A9-436F-947E-947DC3A76859}" presName="node" presStyleLbl="node1" presStyleIdx="1" presStyleCnt="5" custScaleX="1151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816EC5-E314-46E0-BA64-B7AC199E3DF0}" type="pres">
      <dgm:prSet presAssocID="{A2006CAB-6C9D-4E0E-A2DF-86C517F3F380}" presName="sibTrans" presStyleCnt="0"/>
      <dgm:spPr/>
    </dgm:pt>
    <dgm:pt modelId="{530716E2-EA65-4D3E-BFA9-509DF0BD9E68}" type="pres">
      <dgm:prSet presAssocID="{87085B6F-B340-42CF-92F8-F0DD9D9E0ECC}" presName="node" presStyleLbl="node1" presStyleIdx="2" presStyleCnt="5" custScaleX="113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2FDF4-2317-42BB-B669-3E096EDB6C29}" type="pres">
      <dgm:prSet presAssocID="{A022EB37-BFBA-453D-9357-9B783DA86AA2}" presName="sibTrans" presStyleCnt="0"/>
      <dgm:spPr/>
    </dgm:pt>
    <dgm:pt modelId="{04698D52-4E44-4C4F-AEB1-FA7D953CE5B6}" type="pres">
      <dgm:prSet presAssocID="{30486F1C-6BD9-4E97-A509-ADF55279A9AE}" presName="node" presStyleLbl="node1" presStyleIdx="3" presStyleCnt="5" custScaleX="112661" custLinFactNeighborX="9637" custLinFactNeighborY="-9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3377F7-FF72-4E57-8772-46053BFF1509}" type="pres">
      <dgm:prSet presAssocID="{69DBEF04-99F0-4A01-B2BD-7BF9F1FE7529}" presName="sibTrans" presStyleCnt="0"/>
      <dgm:spPr/>
    </dgm:pt>
    <dgm:pt modelId="{37963146-D0BF-4082-AD67-3FE2D96E62D4}" type="pres">
      <dgm:prSet presAssocID="{F55ED0F0-B915-4CA6-886C-BA1387EAEE5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107377-2B10-45CA-B50A-B1424EEB7F9C}" type="presOf" srcId="{FBE4B8D0-D2A9-436F-947E-947DC3A76859}" destId="{A2BA5A99-BE98-41CA-BFBA-8E06E17E8D11}" srcOrd="0" destOrd="0" presId="urn:microsoft.com/office/officeart/2005/8/layout/default#1"/>
    <dgm:cxn modelId="{EA11D0C7-8E9E-4B5B-B5C3-4209302AF6EF}" srcId="{4C76F6CB-3063-4C3F-B84A-BF365BC1BFEC}" destId="{30486F1C-6BD9-4E97-A509-ADF55279A9AE}" srcOrd="3" destOrd="0" parTransId="{8E454834-9A13-46D3-B0DB-D889988D5F5C}" sibTransId="{69DBEF04-99F0-4A01-B2BD-7BF9F1FE7529}"/>
    <dgm:cxn modelId="{EE2EBC8A-35C7-4A88-BE93-B9F85391961B}" type="presOf" srcId="{30486F1C-6BD9-4E97-A509-ADF55279A9AE}" destId="{04698D52-4E44-4C4F-AEB1-FA7D953CE5B6}" srcOrd="0" destOrd="0" presId="urn:microsoft.com/office/officeart/2005/8/layout/default#1"/>
    <dgm:cxn modelId="{2EEB4B51-CD37-4E30-8565-47AF31C24729}" type="presOf" srcId="{4C76F6CB-3063-4C3F-B84A-BF365BC1BFEC}" destId="{642CB5C2-D3D2-48B8-B518-077549F712EB}" srcOrd="0" destOrd="0" presId="urn:microsoft.com/office/officeart/2005/8/layout/default#1"/>
    <dgm:cxn modelId="{FA1A8C30-9720-49A0-BD52-E5EAA0DCAF38}" srcId="{4C76F6CB-3063-4C3F-B84A-BF365BC1BFEC}" destId="{B7151787-8AAA-4F24-98D0-349824AEC397}" srcOrd="0" destOrd="0" parTransId="{75F4FCC6-DC90-4F32-900F-E703129D0254}" sibTransId="{7F0A7CA2-1C2B-4930-9052-FC060BF170DF}"/>
    <dgm:cxn modelId="{CB2DB982-1035-4604-AB3F-0405C8D8F973}" type="presOf" srcId="{F55ED0F0-B915-4CA6-886C-BA1387EAEE56}" destId="{37963146-D0BF-4082-AD67-3FE2D96E62D4}" srcOrd="0" destOrd="0" presId="urn:microsoft.com/office/officeart/2005/8/layout/default#1"/>
    <dgm:cxn modelId="{00A89376-DC4B-4AEC-9983-0A3F27610909}" type="presOf" srcId="{B7151787-8AAA-4F24-98D0-349824AEC397}" destId="{0AD59104-93E1-4CC9-B462-B87DB6822117}" srcOrd="0" destOrd="0" presId="urn:microsoft.com/office/officeart/2005/8/layout/default#1"/>
    <dgm:cxn modelId="{05743356-62C1-4602-99B4-7A9932B29F21}" srcId="{4C76F6CB-3063-4C3F-B84A-BF365BC1BFEC}" destId="{FBE4B8D0-D2A9-436F-947E-947DC3A76859}" srcOrd="1" destOrd="0" parTransId="{E60B4229-8158-4AF3-881D-8CC2E68685E8}" sibTransId="{A2006CAB-6C9D-4E0E-A2DF-86C517F3F380}"/>
    <dgm:cxn modelId="{AD7DE401-13C0-4615-B01B-F424BC075222}" srcId="{4C76F6CB-3063-4C3F-B84A-BF365BC1BFEC}" destId="{F55ED0F0-B915-4CA6-886C-BA1387EAEE56}" srcOrd="4" destOrd="0" parTransId="{51A25A0F-DEED-47DD-8C09-619039120AC3}" sibTransId="{575DD6DB-08EF-40A1-970E-C5541271B60F}"/>
    <dgm:cxn modelId="{6E1DD39B-D3B3-4C63-AB1E-3292E04C621B}" type="presOf" srcId="{87085B6F-B340-42CF-92F8-F0DD9D9E0ECC}" destId="{530716E2-EA65-4D3E-BFA9-509DF0BD9E68}" srcOrd="0" destOrd="0" presId="urn:microsoft.com/office/officeart/2005/8/layout/default#1"/>
    <dgm:cxn modelId="{63AD10EE-2FD9-4466-97F1-CF31DF53EAFE}" srcId="{4C76F6CB-3063-4C3F-B84A-BF365BC1BFEC}" destId="{87085B6F-B340-42CF-92F8-F0DD9D9E0ECC}" srcOrd="2" destOrd="0" parTransId="{6D232BCB-925F-449A-8918-8DE6D8568455}" sibTransId="{A022EB37-BFBA-453D-9357-9B783DA86AA2}"/>
    <dgm:cxn modelId="{43C2CDD4-DEB2-4392-938C-3D07E480946B}" type="presParOf" srcId="{642CB5C2-D3D2-48B8-B518-077549F712EB}" destId="{0AD59104-93E1-4CC9-B462-B87DB6822117}" srcOrd="0" destOrd="0" presId="urn:microsoft.com/office/officeart/2005/8/layout/default#1"/>
    <dgm:cxn modelId="{DD22FE6F-C61B-4B20-838A-AD0C85398A0E}" type="presParOf" srcId="{642CB5C2-D3D2-48B8-B518-077549F712EB}" destId="{71E06E3C-2C29-4C29-981E-00724796163C}" srcOrd="1" destOrd="0" presId="urn:microsoft.com/office/officeart/2005/8/layout/default#1"/>
    <dgm:cxn modelId="{3F6F0CD0-2011-489A-BC16-A3E5C7DC3084}" type="presParOf" srcId="{642CB5C2-D3D2-48B8-B518-077549F712EB}" destId="{A2BA5A99-BE98-41CA-BFBA-8E06E17E8D11}" srcOrd="2" destOrd="0" presId="urn:microsoft.com/office/officeart/2005/8/layout/default#1"/>
    <dgm:cxn modelId="{9E59F683-03D8-4FE6-8CA3-6B996AE2BA63}" type="presParOf" srcId="{642CB5C2-D3D2-48B8-B518-077549F712EB}" destId="{C7816EC5-E314-46E0-BA64-B7AC199E3DF0}" srcOrd="3" destOrd="0" presId="urn:microsoft.com/office/officeart/2005/8/layout/default#1"/>
    <dgm:cxn modelId="{FA7E8CB7-376E-4685-97DD-9AA9C6C5A01B}" type="presParOf" srcId="{642CB5C2-D3D2-48B8-B518-077549F712EB}" destId="{530716E2-EA65-4D3E-BFA9-509DF0BD9E68}" srcOrd="4" destOrd="0" presId="urn:microsoft.com/office/officeart/2005/8/layout/default#1"/>
    <dgm:cxn modelId="{AD8BAE2D-B67C-4554-87E3-D97450411BCA}" type="presParOf" srcId="{642CB5C2-D3D2-48B8-B518-077549F712EB}" destId="{9D52FDF4-2317-42BB-B669-3E096EDB6C29}" srcOrd="5" destOrd="0" presId="urn:microsoft.com/office/officeart/2005/8/layout/default#1"/>
    <dgm:cxn modelId="{C94D124B-15E5-425D-B1BE-C276B709C68E}" type="presParOf" srcId="{642CB5C2-D3D2-48B8-B518-077549F712EB}" destId="{04698D52-4E44-4C4F-AEB1-FA7D953CE5B6}" srcOrd="6" destOrd="0" presId="urn:microsoft.com/office/officeart/2005/8/layout/default#1"/>
    <dgm:cxn modelId="{A600F12F-81D1-4B8F-B293-19812442915B}" type="presParOf" srcId="{642CB5C2-D3D2-48B8-B518-077549F712EB}" destId="{C53377F7-FF72-4E57-8772-46053BFF1509}" srcOrd="7" destOrd="0" presId="urn:microsoft.com/office/officeart/2005/8/layout/default#1"/>
    <dgm:cxn modelId="{5179B9E9-11A3-4318-BBF3-81AB10AE5440}" type="presParOf" srcId="{642CB5C2-D3D2-48B8-B518-077549F712EB}" destId="{37963146-D0BF-4082-AD67-3FE2D96E62D4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FA224C-BAA0-4A16-8D64-B63E1EF63998}" type="doc">
      <dgm:prSet loTypeId="urn:microsoft.com/office/officeart/2005/8/layout/defaul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5CF50460-9F1E-4C12-A19A-B53508905E47}">
      <dgm:prSet phldrT="[Текст]"/>
      <dgm:spPr/>
      <dgm:t>
        <a:bodyPr/>
        <a:lstStyle/>
        <a:p>
          <a:r>
            <a:rPr lang="ru-RU" dirty="0" smtClean="0">
              <a:latin typeface="Arial Black" panose="020B0A04020102020204" pitchFamily="34" charset="0"/>
            </a:rPr>
            <a:t>переоценка</a:t>
          </a:r>
          <a:endParaRPr lang="ru-RU" dirty="0">
            <a:latin typeface="Arial Black" panose="020B0A04020102020204" pitchFamily="34" charset="0"/>
          </a:endParaRPr>
        </a:p>
      </dgm:t>
    </dgm:pt>
    <dgm:pt modelId="{FFB593D6-32C5-4B72-8736-B6BB2A4CA238}" type="parTrans" cxnId="{C53F6BC1-9CFD-41BF-9BA1-B06304207E86}">
      <dgm:prSet/>
      <dgm:spPr/>
      <dgm:t>
        <a:bodyPr/>
        <a:lstStyle/>
        <a:p>
          <a:endParaRPr lang="ru-RU"/>
        </a:p>
      </dgm:t>
    </dgm:pt>
    <dgm:pt modelId="{3F0D81A8-FE11-48EC-A8BD-25569FD1E450}" type="sibTrans" cxnId="{C53F6BC1-9CFD-41BF-9BA1-B06304207E86}">
      <dgm:prSet/>
      <dgm:spPr/>
      <dgm:t>
        <a:bodyPr/>
        <a:lstStyle/>
        <a:p>
          <a:endParaRPr lang="ru-RU"/>
        </a:p>
      </dgm:t>
    </dgm:pt>
    <dgm:pt modelId="{522533CE-FF38-4300-B2E4-F719E39E7237}">
      <dgm:prSet phldrT="[Текст]" custT="1"/>
      <dgm:spPr/>
      <dgm:t>
        <a:bodyPr/>
        <a:lstStyle/>
        <a:p>
          <a:r>
            <a:rPr lang="ru-RU" sz="3600" b="1" dirty="0" smtClean="0">
              <a:latin typeface="Arial Black" panose="020B0A04020102020204" pitchFamily="34" charset="0"/>
            </a:rPr>
            <a:t>реферат</a:t>
          </a:r>
          <a:endParaRPr lang="ru-RU" sz="3600" b="1" dirty="0">
            <a:latin typeface="Arial Black" panose="020B0A04020102020204" pitchFamily="34" charset="0"/>
          </a:endParaRPr>
        </a:p>
      </dgm:t>
    </dgm:pt>
    <dgm:pt modelId="{87EB22C4-77CA-4701-BB97-007A74EB02A5}" type="parTrans" cxnId="{C8C63A00-1F12-4C9D-BDAF-68AF90B1E0ED}">
      <dgm:prSet/>
      <dgm:spPr/>
      <dgm:t>
        <a:bodyPr/>
        <a:lstStyle/>
        <a:p>
          <a:endParaRPr lang="ru-RU"/>
        </a:p>
      </dgm:t>
    </dgm:pt>
    <dgm:pt modelId="{20912952-35F8-4940-9DB1-FF3DB6C5F56F}" type="sibTrans" cxnId="{C8C63A00-1F12-4C9D-BDAF-68AF90B1E0ED}">
      <dgm:prSet/>
      <dgm:spPr/>
      <dgm:t>
        <a:bodyPr/>
        <a:lstStyle/>
        <a:p>
          <a:endParaRPr lang="ru-RU"/>
        </a:p>
      </dgm:t>
    </dgm:pt>
    <dgm:pt modelId="{0BAE277D-C4B5-45E5-A4EB-9E518A3DC25B}">
      <dgm:prSet phldrT="[Текст]" custT="1"/>
      <dgm:spPr/>
      <dgm:t>
        <a:bodyPr/>
        <a:lstStyle/>
        <a:p>
          <a:r>
            <a:rPr lang="ru-RU" sz="4400" dirty="0" smtClean="0">
              <a:latin typeface="Arial Black" panose="020B0A04020102020204" pitchFamily="34" charset="0"/>
            </a:rPr>
            <a:t>тема</a:t>
          </a:r>
          <a:endParaRPr lang="ru-RU" sz="4400" dirty="0">
            <a:latin typeface="Arial Black" panose="020B0A04020102020204" pitchFamily="34" charset="0"/>
          </a:endParaRPr>
        </a:p>
      </dgm:t>
    </dgm:pt>
    <dgm:pt modelId="{A8791DCA-DB7A-4BF0-9D56-40D5C2EDEA25}" type="parTrans" cxnId="{8EF430F8-BA7D-4A09-9A5C-44C633746C75}">
      <dgm:prSet/>
      <dgm:spPr/>
      <dgm:t>
        <a:bodyPr/>
        <a:lstStyle/>
        <a:p>
          <a:endParaRPr lang="ru-RU"/>
        </a:p>
      </dgm:t>
    </dgm:pt>
    <dgm:pt modelId="{25F632A9-C59D-41F0-8369-0C109FC7001A}" type="sibTrans" cxnId="{8EF430F8-BA7D-4A09-9A5C-44C633746C75}">
      <dgm:prSet/>
      <dgm:spPr/>
      <dgm:t>
        <a:bodyPr/>
        <a:lstStyle/>
        <a:p>
          <a:endParaRPr lang="ru-RU"/>
        </a:p>
      </dgm:t>
    </dgm:pt>
    <dgm:pt modelId="{3C6C5D41-1F60-4AFA-97AC-C211334FC567}">
      <dgm:prSet phldrT="[Текст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600" dirty="0" smtClean="0">
              <a:latin typeface="Arial Black" panose="020B0A04020102020204" pitchFamily="34" charset="0"/>
            </a:rPr>
            <a:t>действия</a:t>
          </a:r>
          <a:endParaRPr lang="ru-RU" sz="3600" dirty="0">
            <a:latin typeface="Arial Black" panose="020B0A04020102020204" pitchFamily="34" charset="0"/>
          </a:endParaRPr>
        </a:p>
      </dgm:t>
    </dgm:pt>
    <dgm:pt modelId="{C42A078C-FAC4-4C74-A051-CAA2A03F50CC}" type="parTrans" cxnId="{41B5BD19-CD28-469E-89D6-D9D6ACA15E2B}">
      <dgm:prSet/>
      <dgm:spPr/>
      <dgm:t>
        <a:bodyPr/>
        <a:lstStyle/>
        <a:p>
          <a:endParaRPr lang="ru-RU"/>
        </a:p>
      </dgm:t>
    </dgm:pt>
    <dgm:pt modelId="{A1019F69-0FEB-48C0-B97E-77137360CC10}" type="sibTrans" cxnId="{41B5BD19-CD28-469E-89D6-D9D6ACA15E2B}">
      <dgm:prSet/>
      <dgm:spPr/>
      <dgm:t>
        <a:bodyPr/>
        <a:lstStyle/>
        <a:p>
          <a:endParaRPr lang="ru-RU"/>
        </a:p>
      </dgm:t>
    </dgm:pt>
    <dgm:pt modelId="{B6E5A15F-4BCD-4A49-B632-335298BAD39A}" type="pres">
      <dgm:prSet presAssocID="{BDFA224C-BAA0-4A16-8D64-B63E1EF6399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0AE9E9-CD58-41A6-875B-5C4BBA303060}" type="pres">
      <dgm:prSet presAssocID="{5CF50460-9F1E-4C12-A19A-B53508905E4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559390-CA6A-4B90-A0BA-402FA0CAFC1E}" type="pres">
      <dgm:prSet presAssocID="{3F0D81A8-FE11-48EC-A8BD-25569FD1E450}" presName="sibTrans" presStyleCnt="0"/>
      <dgm:spPr/>
    </dgm:pt>
    <dgm:pt modelId="{E981B811-83C3-48C3-8D13-214AF5DE7C9D}" type="pres">
      <dgm:prSet presAssocID="{522533CE-FF38-4300-B2E4-F719E39E7237}" presName="node" presStyleLbl="node1" presStyleIdx="1" presStyleCnt="4" custLinFactNeighborX="-399" custLinFactNeighborY="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14F17A-6818-4380-AA4D-AF02ABEA2662}" type="pres">
      <dgm:prSet presAssocID="{20912952-35F8-4940-9DB1-FF3DB6C5F56F}" presName="sibTrans" presStyleCnt="0"/>
      <dgm:spPr/>
    </dgm:pt>
    <dgm:pt modelId="{4D04B95E-6D81-4081-B1C4-14CF2E393FC2}" type="pres">
      <dgm:prSet presAssocID="{0BAE277D-C4B5-45E5-A4EB-9E518A3DC25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86DA4-23E6-466F-9C65-A6FA1995AD42}" type="pres">
      <dgm:prSet presAssocID="{25F632A9-C59D-41F0-8369-0C109FC7001A}" presName="sibTrans" presStyleCnt="0"/>
      <dgm:spPr/>
    </dgm:pt>
    <dgm:pt modelId="{0A3F9850-2549-4131-8D85-EF01C816E5BF}" type="pres">
      <dgm:prSet presAssocID="{3C6C5D41-1F60-4AFA-97AC-C211334FC56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A3A589-9A8F-4908-9276-3667F6319091}" type="presOf" srcId="{522533CE-FF38-4300-B2E4-F719E39E7237}" destId="{E981B811-83C3-48C3-8D13-214AF5DE7C9D}" srcOrd="0" destOrd="0" presId="urn:microsoft.com/office/officeart/2005/8/layout/default"/>
    <dgm:cxn modelId="{CF0700B5-2B08-4BD9-9630-ACBE4697997E}" type="presOf" srcId="{3C6C5D41-1F60-4AFA-97AC-C211334FC567}" destId="{0A3F9850-2549-4131-8D85-EF01C816E5BF}" srcOrd="0" destOrd="0" presId="urn:microsoft.com/office/officeart/2005/8/layout/default"/>
    <dgm:cxn modelId="{C8C63A00-1F12-4C9D-BDAF-68AF90B1E0ED}" srcId="{BDFA224C-BAA0-4A16-8D64-B63E1EF63998}" destId="{522533CE-FF38-4300-B2E4-F719E39E7237}" srcOrd="1" destOrd="0" parTransId="{87EB22C4-77CA-4701-BB97-007A74EB02A5}" sibTransId="{20912952-35F8-4940-9DB1-FF3DB6C5F56F}"/>
    <dgm:cxn modelId="{41B5BD19-CD28-469E-89D6-D9D6ACA15E2B}" srcId="{BDFA224C-BAA0-4A16-8D64-B63E1EF63998}" destId="{3C6C5D41-1F60-4AFA-97AC-C211334FC567}" srcOrd="3" destOrd="0" parTransId="{C42A078C-FAC4-4C74-A051-CAA2A03F50CC}" sibTransId="{A1019F69-0FEB-48C0-B97E-77137360CC10}"/>
    <dgm:cxn modelId="{B8052EC4-74C2-4BFB-BB7D-AD821E878234}" type="presOf" srcId="{5CF50460-9F1E-4C12-A19A-B53508905E47}" destId="{F00AE9E9-CD58-41A6-875B-5C4BBA303060}" srcOrd="0" destOrd="0" presId="urn:microsoft.com/office/officeart/2005/8/layout/default"/>
    <dgm:cxn modelId="{C53F6BC1-9CFD-41BF-9BA1-B06304207E86}" srcId="{BDFA224C-BAA0-4A16-8D64-B63E1EF63998}" destId="{5CF50460-9F1E-4C12-A19A-B53508905E47}" srcOrd="0" destOrd="0" parTransId="{FFB593D6-32C5-4B72-8736-B6BB2A4CA238}" sibTransId="{3F0D81A8-FE11-48EC-A8BD-25569FD1E450}"/>
    <dgm:cxn modelId="{0E47C3F9-57F4-4FD2-953B-4B76A6FCF492}" type="presOf" srcId="{BDFA224C-BAA0-4A16-8D64-B63E1EF63998}" destId="{B6E5A15F-4BCD-4A49-B632-335298BAD39A}" srcOrd="0" destOrd="0" presId="urn:microsoft.com/office/officeart/2005/8/layout/default"/>
    <dgm:cxn modelId="{B08D7ADB-84B4-41FB-9801-1CEE76F75573}" type="presOf" srcId="{0BAE277D-C4B5-45E5-A4EB-9E518A3DC25B}" destId="{4D04B95E-6D81-4081-B1C4-14CF2E393FC2}" srcOrd="0" destOrd="0" presId="urn:microsoft.com/office/officeart/2005/8/layout/default"/>
    <dgm:cxn modelId="{8EF430F8-BA7D-4A09-9A5C-44C633746C75}" srcId="{BDFA224C-BAA0-4A16-8D64-B63E1EF63998}" destId="{0BAE277D-C4B5-45E5-A4EB-9E518A3DC25B}" srcOrd="2" destOrd="0" parTransId="{A8791DCA-DB7A-4BF0-9D56-40D5C2EDEA25}" sibTransId="{25F632A9-C59D-41F0-8369-0C109FC7001A}"/>
    <dgm:cxn modelId="{337E45B6-CF0F-4ADB-9F35-2066103160F3}" type="presParOf" srcId="{B6E5A15F-4BCD-4A49-B632-335298BAD39A}" destId="{F00AE9E9-CD58-41A6-875B-5C4BBA303060}" srcOrd="0" destOrd="0" presId="urn:microsoft.com/office/officeart/2005/8/layout/default"/>
    <dgm:cxn modelId="{419A9D93-9E13-4D03-B185-71A591DD3A5F}" type="presParOf" srcId="{B6E5A15F-4BCD-4A49-B632-335298BAD39A}" destId="{33559390-CA6A-4B90-A0BA-402FA0CAFC1E}" srcOrd="1" destOrd="0" presId="urn:microsoft.com/office/officeart/2005/8/layout/default"/>
    <dgm:cxn modelId="{E7EF979B-2C45-44D5-81A1-6F8ACCD53AA9}" type="presParOf" srcId="{B6E5A15F-4BCD-4A49-B632-335298BAD39A}" destId="{E981B811-83C3-48C3-8D13-214AF5DE7C9D}" srcOrd="2" destOrd="0" presId="urn:microsoft.com/office/officeart/2005/8/layout/default"/>
    <dgm:cxn modelId="{C50F820D-0A09-4A30-A6A0-DD6B7DAD06A8}" type="presParOf" srcId="{B6E5A15F-4BCD-4A49-B632-335298BAD39A}" destId="{E914F17A-6818-4380-AA4D-AF02ABEA2662}" srcOrd="3" destOrd="0" presId="urn:microsoft.com/office/officeart/2005/8/layout/default"/>
    <dgm:cxn modelId="{4AB17220-52E6-4187-A2D5-F772AE75BB1A}" type="presParOf" srcId="{B6E5A15F-4BCD-4A49-B632-335298BAD39A}" destId="{4D04B95E-6D81-4081-B1C4-14CF2E393FC2}" srcOrd="4" destOrd="0" presId="urn:microsoft.com/office/officeart/2005/8/layout/default"/>
    <dgm:cxn modelId="{A9D24CD9-9EFB-4739-B016-7FB4CD03A8F9}" type="presParOf" srcId="{B6E5A15F-4BCD-4A49-B632-335298BAD39A}" destId="{48986DA4-23E6-466F-9C65-A6FA1995AD42}" srcOrd="5" destOrd="0" presId="urn:microsoft.com/office/officeart/2005/8/layout/default"/>
    <dgm:cxn modelId="{C187019A-01C3-459C-9723-D195C65517B0}" type="presParOf" srcId="{B6E5A15F-4BCD-4A49-B632-335298BAD39A}" destId="{0A3F9850-2549-4131-8D85-EF01C816E5B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20CE5E-7FB5-44F3-A39C-BC4876AC563C}" type="doc">
      <dgm:prSet loTypeId="urn:microsoft.com/office/officeart/2005/8/layout/hProcess7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42E79B-441B-40B0-BC20-93DBE6A3E813}" type="pres">
      <dgm:prSet presAssocID="{CD20CE5E-7FB5-44F3-A39C-BC4876AC56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EE99751E-BE68-49FE-82B6-E349EF89FDE5}" type="presOf" srcId="{CD20CE5E-7FB5-44F3-A39C-BC4876AC563C}" destId="{A442E79B-441B-40B0-BC20-93DBE6A3E813}" srcOrd="0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2AF237-2911-47D2-8602-18844DB89761}" type="doc">
      <dgm:prSet loTypeId="urn:microsoft.com/office/officeart/2005/8/layout/pyramid2" loCatId="list" qsTypeId="urn:microsoft.com/office/officeart/2005/8/quickstyle/simple1" qsCatId="simple" csTypeId="urn:microsoft.com/office/officeart/2005/8/colors/accent6_4" csCatId="accent6" phldr="1"/>
      <dgm:spPr/>
    </dgm:pt>
    <dgm:pt modelId="{88E7FDC7-9131-4DD9-A423-DC0D3B83ADDD}">
      <dgm:prSet phldrT="[Текст]" custT="1"/>
      <dgm:spPr/>
      <dgm:t>
        <a:bodyPr/>
        <a:lstStyle/>
        <a:p>
          <a:r>
            <a:rPr lang="ru-RU" sz="3600" dirty="0" smtClean="0">
              <a:latin typeface="Arial Black" panose="020B0A04020102020204" pitchFamily="34" charset="0"/>
            </a:rPr>
            <a:t>Создавать условия</a:t>
          </a:r>
          <a:endParaRPr lang="ru-RU" sz="3600" dirty="0">
            <a:latin typeface="Arial Black" panose="020B0A04020102020204" pitchFamily="34" charset="0"/>
          </a:endParaRPr>
        </a:p>
      </dgm:t>
    </dgm:pt>
    <dgm:pt modelId="{3226333D-0697-49EC-8ED7-32EACE8BC2A7}" type="parTrans" cxnId="{3672CBD4-6584-4B59-90B7-E014A105B224}">
      <dgm:prSet/>
      <dgm:spPr/>
      <dgm:t>
        <a:bodyPr/>
        <a:lstStyle/>
        <a:p>
          <a:endParaRPr lang="ru-RU"/>
        </a:p>
      </dgm:t>
    </dgm:pt>
    <dgm:pt modelId="{4A283E6F-4BA8-441E-9E1F-DFBEC2509A34}" type="sibTrans" cxnId="{3672CBD4-6584-4B59-90B7-E014A105B224}">
      <dgm:prSet/>
      <dgm:spPr/>
      <dgm:t>
        <a:bodyPr/>
        <a:lstStyle/>
        <a:p>
          <a:endParaRPr lang="ru-RU"/>
        </a:p>
      </dgm:t>
    </dgm:pt>
    <dgm:pt modelId="{29AB3FA4-F22B-46EA-A5E0-D766050EB758}">
      <dgm:prSet phldrT="[Текст]" custT="1"/>
      <dgm:spPr/>
      <dgm:t>
        <a:bodyPr/>
        <a:lstStyle/>
        <a:p>
          <a:r>
            <a:rPr lang="ru-RU" sz="3200" dirty="0" smtClean="0">
              <a:latin typeface="Arial Black" panose="020B0A04020102020204" pitchFamily="34" charset="0"/>
            </a:rPr>
            <a:t>Многогранность учителя</a:t>
          </a:r>
          <a:endParaRPr lang="ru-RU" sz="3200" dirty="0">
            <a:latin typeface="Arial Black" panose="020B0A04020102020204" pitchFamily="34" charset="0"/>
          </a:endParaRPr>
        </a:p>
      </dgm:t>
    </dgm:pt>
    <dgm:pt modelId="{E53F7585-4012-40AD-9EB0-33B15BDEB86D}" type="parTrans" cxnId="{B2AC82C7-45DB-41F6-B086-C487A2307BB0}">
      <dgm:prSet/>
      <dgm:spPr/>
      <dgm:t>
        <a:bodyPr/>
        <a:lstStyle/>
        <a:p>
          <a:endParaRPr lang="ru-RU"/>
        </a:p>
      </dgm:t>
    </dgm:pt>
    <dgm:pt modelId="{28641EFF-BA03-4E9D-BA5B-824E6B8AB2A5}" type="sibTrans" cxnId="{B2AC82C7-45DB-41F6-B086-C487A2307BB0}">
      <dgm:prSet/>
      <dgm:spPr/>
      <dgm:t>
        <a:bodyPr/>
        <a:lstStyle/>
        <a:p>
          <a:endParaRPr lang="ru-RU"/>
        </a:p>
      </dgm:t>
    </dgm:pt>
    <dgm:pt modelId="{7DAA42D4-44BA-48D7-8C5E-146D459E3E2C}">
      <dgm:prSet phldrT="[Текст]" custT="1"/>
      <dgm:spPr/>
      <dgm:t>
        <a:bodyPr/>
        <a:lstStyle/>
        <a:p>
          <a:r>
            <a:rPr lang="ru-RU" sz="3200" dirty="0" smtClean="0">
              <a:latin typeface="Arial Black" panose="020B0A04020102020204" pitchFamily="34" charset="0"/>
            </a:rPr>
            <a:t>Культура и творчество</a:t>
          </a:r>
          <a:endParaRPr lang="ru-RU" sz="3200" dirty="0">
            <a:latin typeface="Arial Black" panose="020B0A04020102020204" pitchFamily="34" charset="0"/>
          </a:endParaRPr>
        </a:p>
      </dgm:t>
    </dgm:pt>
    <dgm:pt modelId="{A92C0289-EC25-4FC4-B55D-66DA30328AF5}" type="parTrans" cxnId="{EDEDB88D-47F5-4944-B436-D6E1A0EF3615}">
      <dgm:prSet/>
      <dgm:spPr/>
      <dgm:t>
        <a:bodyPr/>
        <a:lstStyle/>
        <a:p>
          <a:endParaRPr lang="ru-RU"/>
        </a:p>
      </dgm:t>
    </dgm:pt>
    <dgm:pt modelId="{E9ABEB7F-3E8C-4C13-9089-8945001FC6D9}" type="sibTrans" cxnId="{EDEDB88D-47F5-4944-B436-D6E1A0EF3615}">
      <dgm:prSet/>
      <dgm:spPr/>
      <dgm:t>
        <a:bodyPr/>
        <a:lstStyle/>
        <a:p>
          <a:endParaRPr lang="ru-RU"/>
        </a:p>
      </dgm:t>
    </dgm:pt>
    <dgm:pt modelId="{76A97BC5-C5C8-427C-81C3-7EAA9BC7D630}" type="pres">
      <dgm:prSet presAssocID="{542AF237-2911-47D2-8602-18844DB89761}" presName="compositeShape" presStyleCnt="0">
        <dgm:presLayoutVars>
          <dgm:dir/>
          <dgm:resizeHandles/>
        </dgm:presLayoutVars>
      </dgm:prSet>
      <dgm:spPr/>
    </dgm:pt>
    <dgm:pt modelId="{BCE05C9B-2F92-4FEC-B0D5-2E19D5D34A95}" type="pres">
      <dgm:prSet presAssocID="{542AF237-2911-47D2-8602-18844DB89761}" presName="pyramid" presStyleLbl="node1" presStyleIdx="0" presStyleCnt="1"/>
      <dgm:spPr/>
    </dgm:pt>
    <dgm:pt modelId="{A6975031-82A0-42D4-87AB-341A3749C48A}" type="pres">
      <dgm:prSet presAssocID="{542AF237-2911-47D2-8602-18844DB89761}" presName="theList" presStyleCnt="0"/>
      <dgm:spPr/>
    </dgm:pt>
    <dgm:pt modelId="{5284B381-38DD-4452-9392-F3CFF6B48503}" type="pres">
      <dgm:prSet presAssocID="{88E7FDC7-9131-4DD9-A423-DC0D3B83ADDD}" presName="aNode" presStyleLbl="fgAcc1" presStyleIdx="0" presStyleCnt="3" custScaleX="302790" custLinFactNeighborX="551" custLinFactNeighborY="122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DAEEDC-78D5-4F6C-A8E4-8D299DAA70A9}" type="pres">
      <dgm:prSet presAssocID="{88E7FDC7-9131-4DD9-A423-DC0D3B83ADDD}" presName="aSpace" presStyleCnt="0"/>
      <dgm:spPr/>
    </dgm:pt>
    <dgm:pt modelId="{1F225494-F89E-4348-BDC3-8D175C1BCFC1}" type="pres">
      <dgm:prSet presAssocID="{29AB3FA4-F22B-46EA-A5E0-D766050EB758}" presName="aNode" presStyleLbl="fgAcc1" presStyleIdx="1" presStyleCnt="3" custScaleX="3002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ECD7AF-6216-4797-913E-AC209D45379F}" type="pres">
      <dgm:prSet presAssocID="{29AB3FA4-F22B-46EA-A5E0-D766050EB758}" presName="aSpace" presStyleCnt="0"/>
      <dgm:spPr/>
    </dgm:pt>
    <dgm:pt modelId="{057F2E2B-F3A3-4590-9DA7-F2F557A9B0E2}" type="pres">
      <dgm:prSet presAssocID="{7DAA42D4-44BA-48D7-8C5E-146D459E3E2C}" presName="aNode" presStyleLbl="fgAcc1" presStyleIdx="2" presStyleCnt="3" custScaleX="3087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5FE730-7020-4C8F-9B9D-E6EB141C3FA5}" type="pres">
      <dgm:prSet presAssocID="{7DAA42D4-44BA-48D7-8C5E-146D459E3E2C}" presName="aSpace" presStyleCnt="0"/>
      <dgm:spPr/>
    </dgm:pt>
  </dgm:ptLst>
  <dgm:cxnLst>
    <dgm:cxn modelId="{5D6E3714-1B93-4A8E-9E0D-69BDE257A583}" type="presOf" srcId="{7DAA42D4-44BA-48D7-8C5E-146D459E3E2C}" destId="{057F2E2B-F3A3-4590-9DA7-F2F557A9B0E2}" srcOrd="0" destOrd="0" presId="urn:microsoft.com/office/officeart/2005/8/layout/pyramid2"/>
    <dgm:cxn modelId="{4FE64A5E-CFEC-4F92-9989-31872D4B419E}" type="presOf" srcId="{542AF237-2911-47D2-8602-18844DB89761}" destId="{76A97BC5-C5C8-427C-81C3-7EAA9BC7D630}" srcOrd="0" destOrd="0" presId="urn:microsoft.com/office/officeart/2005/8/layout/pyramid2"/>
    <dgm:cxn modelId="{0E5C5EC0-75D2-454A-8AD0-AF8F88BB6C39}" type="presOf" srcId="{29AB3FA4-F22B-46EA-A5E0-D766050EB758}" destId="{1F225494-F89E-4348-BDC3-8D175C1BCFC1}" srcOrd="0" destOrd="0" presId="urn:microsoft.com/office/officeart/2005/8/layout/pyramid2"/>
    <dgm:cxn modelId="{B2AC82C7-45DB-41F6-B086-C487A2307BB0}" srcId="{542AF237-2911-47D2-8602-18844DB89761}" destId="{29AB3FA4-F22B-46EA-A5E0-D766050EB758}" srcOrd="1" destOrd="0" parTransId="{E53F7585-4012-40AD-9EB0-33B15BDEB86D}" sibTransId="{28641EFF-BA03-4E9D-BA5B-824E6B8AB2A5}"/>
    <dgm:cxn modelId="{DEF05B06-2063-4B36-98F3-EAA6AC2EB6B7}" type="presOf" srcId="{88E7FDC7-9131-4DD9-A423-DC0D3B83ADDD}" destId="{5284B381-38DD-4452-9392-F3CFF6B48503}" srcOrd="0" destOrd="0" presId="urn:microsoft.com/office/officeart/2005/8/layout/pyramid2"/>
    <dgm:cxn modelId="{3672CBD4-6584-4B59-90B7-E014A105B224}" srcId="{542AF237-2911-47D2-8602-18844DB89761}" destId="{88E7FDC7-9131-4DD9-A423-DC0D3B83ADDD}" srcOrd="0" destOrd="0" parTransId="{3226333D-0697-49EC-8ED7-32EACE8BC2A7}" sibTransId="{4A283E6F-4BA8-441E-9E1F-DFBEC2509A34}"/>
    <dgm:cxn modelId="{EDEDB88D-47F5-4944-B436-D6E1A0EF3615}" srcId="{542AF237-2911-47D2-8602-18844DB89761}" destId="{7DAA42D4-44BA-48D7-8C5E-146D459E3E2C}" srcOrd="2" destOrd="0" parTransId="{A92C0289-EC25-4FC4-B55D-66DA30328AF5}" sibTransId="{E9ABEB7F-3E8C-4C13-9089-8945001FC6D9}"/>
    <dgm:cxn modelId="{37940132-CD32-4C27-BCC5-9E8DC924BF74}" type="presParOf" srcId="{76A97BC5-C5C8-427C-81C3-7EAA9BC7D630}" destId="{BCE05C9B-2F92-4FEC-B0D5-2E19D5D34A95}" srcOrd="0" destOrd="0" presId="urn:microsoft.com/office/officeart/2005/8/layout/pyramid2"/>
    <dgm:cxn modelId="{B11C0C6A-BECE-4D82-B547-1D2C980B9A84}" type="presParOf" srcId="{76A97BC5-C5C8-427C-81C3-7EAA9BC7D630}" destId="{A6975031-82A0-42D4-87AB-341A3749C48A}" srcOrd="1" destOrd="0" presId="urn:microsoft.com/office/officeart/2005/8/layout/pyramid2"/>
    <dgm:cxn modelId="{155B29EE-224B-49E4-9EF5-3DFCA90DD0C3}" type="presParOf" srcId="{A6975031-82A0-42D4-87AB-341A3749C48A}" destId="{5284B381-38DD-4452-9392-F3CFF6B48503}" srcOrd="0" destOrd="0" presId="urn:microsoft.com/office/officeart/2005/8/layout/pyramid2"/>
    <dgm:cxn modelId="{E5CB6C88-EDB7-4B10-8954-211CEA7ED62C}" type="presParOf" srcId="{A6975031-82A0-42D4-87AB-341A3749C48A}" destId="{33DAEEDC-78D5-4F6C-A8E4-8D299DAA70A9}" srcOrd="1" destOrd="0" presId="urn:microsoft.com/office/officeart/2005/8/layout/pyramid2"/>
    <dgm:cxn modelId="{809953A0-C8E8-4047-8AEF-3A285872E7B0}" type="presParOf" srcId="{A6975031-82A0-42D4-87AB-341A3749C48A}" destId="{1F225494-F89E-4348-BDC3-8D175C1BCFC1}" srcOrd="2" destOrd="0" presId="urn:microsoft.com/office/officeart/2005/8/layout/pyramid2"/>
    <dgm:cxn modelId="{8787B27D-56F2-4826-92D3-838F39EE4379}" type="presParOf" srcId="{A6975031-82A0-42D4-87AB-341A3749C48A}" destId="{4CECD7AF-6216-4797-913E-AC209D45379F}" srcOrd="3" destOrd="0" presId="urn:microsoft.com/office/officeart/2005/8/layout/pyramid2"/>
    <dgm:cxn modelId="{66D0C52C-1080-4CCD-870C-B1578EF79328}" type="presParOf" srcId="{A6975031-82A0-42D4-87AB-341A3749C48A}" destId="{057F2E2B-F3A3-4590-9DA7-F2F557A9B0E2}" srcOrd="4" destOrd="0" presId="urn:microsoft.com/office/officeart/2005/8/layout/pyramid2"/>
    <dgm:cxn modelId="{B1E6B67F-944B-4753-8D2F-01D3021B3AD1}" type="presParOf" srcId="{A6975031-82A0-42D4-87AB-341A3749C48A}" destId="{AF5FE730-7020-4C8F-9B9D-E6EB141C3FA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4C80F6-EBDF-4593-8AE0-A23167F354F4}">
      <dsp:nvSpPr>
        <dsp:cNvPr id="0" name=""/>
        <dsp:cNvSpPr/>
      </dsp:nvSpPr>
      <dsp:spPr>
        <a:xfrm>
          <a:off x="-70689" y="0"/>
          <a:ext cx="5016757" cy="5016757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C3ED5B-E0F2-4546-82D5-4DDFAA8634AC}">
      <dsp:nvSpPr>
        <dsp:cNvPr id="0" name=""/>
        <dsp:cNvSpPr/>
      </dsp:nvSpPr>
      <dsp:spPr>
        <a:xfrm>
          <a:off x="1531748" y="393370"/>
          <a:ext cx="5012513" cy="713320"/>
        </a:xfrm>
        <a:prstGeom prst="roundRect">
          <a:avLst/>
        </a:prstGeom>
        <a:solidFill>
          <a:schemeClr val="accent2"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B0F0"/>
              </a:solidFill>
              <a:latin typeface="Arial Black" panose="020B0A04020102020204" pitchFamily="34" charset="0"/>
            </a:rPr>
            <a:t>формы и методы обучения</a:t>
          </a:r>
          <a:endParaRPr lang="ru-RU" sz="2400" kern="1200" dirty="0">
            <a:solidFill>
              <a:srgbClr val="00B0F0"/>
            </a:solidFill>
            <a:latin typeface="Arial Black" panose="020B0A04020102020204" pitchFamily="34" charset="0"/>
          </a:endParaRPr>
        </a:p>
      </dsp:txBody>
      <dsp:txXfrm>
        <a:off x="1566569" y="428191"/>
        <a:ext cx="4942871" cy="643678"/>
      </dsp:txXfrm>
    </dsp:sp>
    <dsp:sp modelId="{835C188D-2724-4356-A053-042C6848D8EB}">
      <dsp:nvSpPr>
        <dsp:cNvPr id="0" name=""/>
        <dsp:cNvSpPr/>
      </dsp:nvSpPr>
      <dsp:spPr>
        <a:xfrm>
          <a:off x="2437689" y="1304651"/>
          <a:ext cx="3260892" cy="7133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lumMod val="9000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Arial Black" panose="020B0A04020102020204" pitchFamily="34" charset="0"/>
            </a:rPr>
            <a:t>деятельностные</a:t>
          </a:r>
          <a:endParaRPr lang="ru-RU" sz="2300" kern="1200" dirty="0">
            <a:latin typeface="Arial Black" panose="020B0A04020102020204" pitchFamily="34" charset="0"/>
          </a:endParaRPr>
        </a:p>
      </dsp:txBody>
      <dsp:txXfrm>
        <a:off x="2472510" y="1339472"/>
        <a:ext cx="3191250" cy="643678"/>
      </dsp:txXfrm>
    </dsp:sp>
    <dsp:sp modelId="{6E4C61F9-DBEF-4FFE-A200-2145020A7F85}">
      <dsp:nvSpPr>
        <dsp:cNvPr id="0" name=""/>
        <dsp:cNvSpPr/>
      </dsp:nvSpPr>
      <dsp:spPr>
        <a:xfrm>
          <a:off x="2437689" y="2107136"/>
          <a:ext cx="3260892" cy="7133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7200000"/>
              <a:satOff val="-25001"/>
              <a:lumOff val="30001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Arial Black" panose="020B0A04020102020204" pitchFamily="34" charset="0"/>
            </a:rPr>
            <a:t>групповые</a:t>
          </a:r>
          <a:r>
            <a:rPr lang="ru-RU" sz="2300" kern="1200" dirty="0" smtClean="0"/>
            <a:t> </a:t>
          </a:r>
          <a:endParaRPr lang="ru-RU" sz="2300" kern="1200" dirty="0"/>
        </a:p>
      </dsp:txBody>
      <dsp:txXfrm>
        <a:off x="2472510" y="2141957"/>
        <a:ext cx="3191250" cy="643678"/>
      </dsp:txXfrm>
    </dsp:sp>
    <dsp:sp modelId="{E3ADE109-F579-407D-A271-C0F2EC875AA0}">
      <dsp:nvSpPr>
        <dsp:cNvPr id="0" name=""/>
        <dsp:cNvSpPr/>
      </dsp:nvSpPr>
      <dsp:spPr>
        <a:xfrm>
          <a:off x="2437689" y="2909621"/>
          <a:ext cx="3260892" cy="7133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0800000"/>
              <a:satOff val="-37502"/>
              <a:lumOff val="45001"/>
              <a:alphaOff val="0"/>
            </a:schemeClr>
          </a:solidFill>
          <a:prstDash val="solid"/>
        </a:ln>
        <a:effectLst>
          <a:innerShdw blurRad="63500" dist="50800" dir="108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Arial Black" panose="020B0A04020102020204" pitchFamily="34" charset="0"/>
            </a:rPr>
            <a:t>игровые, ролевые</a:t>
          </a:r>
          <a:endParaRPr lang="ru-RU" sz="2300" kern="1200" dirty="0">
            <a:latin typeface="Arial Black" panose="020B0A04020102020204" pitchFamily="34" charset="0"/>
          </a:endParaRPr>
        </a:p>
      </dsp:txBody>
      <dsp:txXfrm>
        <a:off x="2472510" y="2944442"/>
        <a:ext cx="3191250" cy="643678"/>
      </dsp:txXfrm>
    </dsp:sp>
    <dsp:sp modelId="{AAB8A25B-6DD4-45EF-BD95-5E4512C099D4}">
      <dsp:nvSpPr>
        <dsp:cNvPr id="0" name=""/>
        <dsp:cNvSpPr/>
      </dsp:nvSpPr>
      <dsp:spPr>
        <a:xfrm>
          <a:off x="2437689" y="3712106"/>
          <a:ext cx="3260892" cy="7133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-14400000"/>
              <a:satOff val="-50003"/>
              <a:lumOff val="60001"/>
              <a:alphaOff val="0"/>
            </a:schemeClr>
          </a:solidFill>
          <a:prstDash val="solid"/>
        </a:ln>
        <a:effectLst>
          <a:innerShdw blurRad="63500" dist="50800" dir="27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Arial Black" panose="020B0A04020102020204" pitchFamily="34" charset="0"/>
            </a:rPr>
            <a:t>рефлексивные</a:t>
          </a:r>
          <a:endParaRPr lang="ru-RU" sz="2300" kern="1200" dirty="0">
            <a:latin typeface="Arial Black" panose="020B0A04020102020204" pitchFamily="34" charset="0"/>
          </a:endParaRPr>
        </a:p>
      </dsp:txBody>
      <dsp:txXfrm>
        <a:off x="2472510" y="3746927"/>
        <a:ext cx="3191250" cy="6436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59104-93E1-4CC9-B462-B87DB6822117}">
      <dsp:nvSpPr>
        <dsp:cNvPr id="0" name=""/>
        <dsp:cNvSpPr/>
      </dsp:nvSpPr>
      <dsp:spPr>
        <a:xfrm>
          <a:off x="0" y="121091"/>
          <a:ext cx="8532942" cy="13124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/>
            <a:t>исследование</a:t>
          </a:r>
          <a:endParaRPr lang="ru-RU" sz="4400" b="1" kern="1200" dirty="0"/>
        </a:p>
      </dsp:txBody>
      <dsp:txXfrm>
        <a:off x="0" y="121091"/>
        <a:ext cx="8532942" cy="1312440"/>
      </dsp:txXfrm>
    </dsp:sp>
    <dsp:sp modelId="{A2BA5A99-BE98-41CA-BFBA-8E06E17E8D11}">
      <dsp:nvSpPr>
        <dsp:cNvPr id="0" name=""/>
        <dsp:cNvSpPr/>
      </dsp:nvSpPr>
      <dsp:spPr>
        <a:xfrm>
          <a:off x="309935" y="1533496"/>
          <a:ext cx="2518661" cy="13124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Цели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задачи</a:t>
          </a:r>
          <a:endParaRPr lang="ru-RU" sz="3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9935" y="1533496"/>
        <a:ext cx="2518661" cy="1312440"/>
      </dsp:txXfrm>
    </dsp:sp>
    <dsp:sp modelId="{530716E2-EA65-4D3E-BFA9-509DF0BD9E68}">
      <dsp:nvSpPr>
        <dsp:cNvPr id="0" name=""/>
        <dsp:cNvSpPr/>
      </dsp:nvSpPr>
      <dsp:spPr>
        <a:xfrm>
          <a:off x="3047336" y="1533496"/>
          <a:ext cx="2492587" cy="13124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Принципы методик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47336" y="1533496"/>
        <a:ext cx="2492587" cy="1312440"/>
      </dsp:txXfrm>
    </dsp:sp>
    <dsp:sp modelId="{04698D52-4E44-4C4F-AEB1-FA7D953CE5B6}">
      <dsp:nvSpPr>
        <dsp:cNvPr id="0" name=""/>
        <dsp:cNvSpPr/>
      </dsp:nvSpPr>
      <dsp:spPr>
        <a:xfrm>
          <a:off x="5969464" y="1520949"/>
          <a:ext cx="2464348" cy="13124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Ход исследования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69464" y="1520949"/>
        <a:ext cx="2464348" cy="1312440"/>
      </dsp:txXfrm>
    </dsp:sp>
    <dsp:sp modelId="{37963146-D0BF-4082-AD67-3FE2D96E62D4}">
      <dsp:nvSpPr>
        <dsp:cNvPr id="0" name=""/>
        <dsp:cNvSpPr/>
      </dsp:nvSpPr>
      <dsp:spPr>
        <a:xfrm>
          <a:off x="3172773" y="3064677"/>
          <a:ext cx="2187401" cy="13124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Результат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</a:t>
          </a:r>
          <a:endParaRPr lang="ru-RU" sz="3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72773" y="3064677"/>
        <a:ext cx="2187401" cy="13124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0AE9E9-CD58-41A6-875B-5C4BBA303060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>
              <a:latin typeface="Arial Black" panose="020B0A04020102020204" pitchFamily="34" charset="0"/>
            </a:rPr>
            <a:t>переоценка</a:t>
          </a:r>
          <a:endParaRPr lang="ru-RU" sz="3700" kern="1200" dirty="0">
            <a:latin typeface="Arial Black" panose="020B0A04020102020204" pitchFamily="34" charset="0"/>
          </a:endParaRPr>
        </a:p>
      </dsp:txBody>
      <dsp:txXfrm>
        <a:off x="460905" y="1047"/>
        <a:ext cx="3479899" cy="2087939"/>
      </dsp:txXfrm>
    </dsp:sp>
    <dsp:sp modelId="{E981B811-83C3-48C3-8D13-214AF5DE7C9D}">
      <dsp:nvSpPr>
        <dsp:cNvPr id="0" name=""/>
        <dsp:cNvSpPr/>
      </dsp:nvSpPr>
      <dsp:spPr>
        <a:xfrm>
          <a:off x="4274910" y="19065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Arial Black" panose="020B0A04020102020204" pitchFamily="34" charset="0"/>
            </a:rPr>
            <a:t>реферат</a:t>
          </a:r>
          <a:endParaRPr lang="ru-RU" sz="3600" b="1" kern="1200" dirty="0">
            <a:latin typeface="Arial Black" panose="020B0A04020102020204" pitchFamily="34" charset="0"/>
          </a:endParaRPr>
        </a:p>
      </dsp:txBody>
      <dsp:txXfrm>
        <a:off x="4274910" y="19065"/>
        <a:ext cx="3479899" cy="2087939"/>
      </dsp:txXfrm>
    </dsp:sp>
    <dsp:sp modelId="{4D04B95E-6D81-4081-B1C4-14CF2E393FC2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>
              <a:latin typeface="Arial Black" panose="020B0A04020102020204" pitchFamily="34" charset="0"/>
            </a:rPr>
            <a:t>тема</a:t>
          </a:r>
          <a:endParaRPr lang="ru-RU" sz="4400" kern="1200" dirty="0">
            <a:latin typeface="Arial Black" panose="020B0A04020102020204" pitchFamily="34" charset="0"/>
          </a:endParaRPr>
        </a:p>
      </dsp:txBody>
      <dsp:txXfrm>
        <a:off x="460905" y="2436976"/>
        <a:ext cx="3479899" cy="2087939"/>
      </dsp:txXfrm>
    </dsp:sp>
    <dsp:sp modelId="{0A3F9850-2549-4131-8D85-EF01C816E5BF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Arial Black" panose="020B0A04020102020204" pitchFamily="34" charset="0"/>
            </a:rPr>
            <a:t>действия</a:t>
          </a:r>
          <a:endParaRPr lang="ru-RU" sz="3600" kern="1200" dirty="0">
            <a:latin typeface="Arial Black" panose="020B0A04020102020204" pitchFamily="34" charset="0"/>
          </a:endParaRPr>
        </a:p>
      </dsp:txBody>
      <dsp:txXfrm>
        <a:off x="4288794" y="2436976"/>
        <a:ext cx="3479899" cy="20879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05C9B-2F92-4FEC-B0D5-2E19D5D34A95}">
      <dsp:nvSpPr>
        <dsp:cNvPr id="0" name=""/>
        <dsp:cNvSpPr/>
      </dsp:nvSpPr>
      <dsp:spPr>
        <a:xfrm>
          <a:off x="1432445" y="0"/>
          <a:ext cx="3456384" cy="3456384"/>
        </a:xfrm>
        <a:prstGeom prst="triangle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84B381-38DD-4452-9392-F3CFF6B48503}">
      <dsp:nvSpPr>
        <dsp:cNvPr id="0" name=""/>
        <dsp:cNvSpPr/>
      </dsp:nvSpPr>
      <dsp:spPr>
        <a:xfrm>
          <a:off x="895025" y="360040"/>
          <a:ext cx="6802630" cy="8181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Arial Black" panose="020B0A04020102020204" pitchFamily="34" charset="0"/>
            </a:rPr>
            <a:t>Создавать условия</a:t>
          </a:r>
          <a:endParaRPr lang="ru-RU" sz="3600" kern="1200" dirty="0">
            <a:latin typeface="Arial Black" panose="020B0A04020102020204" pitchFamily="34" charset="0"/>
          </a:endParaRPr>
        </a:p>
      </dsp:txBody>
      <dsp:txXfrm>
        <a:off x="934966" y="399981"/>
        <a:ext cx="6722748" cy="738308"/>
      </dsp:txXfrm>
    </dsp:sp>
    <dsp:sp modelId="{1F225494-F89E-4348-BDC3-8D175C1BCFC1}">
      <dsp:nvSpPr>
        <dsp:cNvPr id="0" name=""/>
        <dsp:cNvSpPr/>
      </dsp:nvSpPr>
      <dsp:spPr>
        <a:xfrm>
          <a:off x="911325" y="1267959"/>
          <a:ext cx="6745273" cy="8181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0"/>
              <a:satOff val="-24950"/>
              <a:lumOff val="331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Arial Black" panose="020B0A04020102020204" pitchFamily="34" charset="0"/>
            </a:rPr>
            <a:t>Многогранность учителя</a:t>
          </a:r>
          <a:endParaRPr lang="ru-RU" sz="3200" kern="1200" dirty="0">
            <a:latin typeface="Arial Black" panose="020B0A04020102020204" pitchFamily="34" charset="0"/>
          </a:endParaRPr>
        </a:p>
      </dsp:txBody>
      <dsp:txXfrm>
        <a:off x="951266" y="1307900"/>
        <a:ext cx="6665391" cy="738308"/>
      </dsp:txXfrm>
    </dsp:sp>
    <dsp:sp modelId="{057F2E2B-F3A3-4590-9DA7-F2F557A9B0E2}">
      <dsp:nvSpPr>
        <dsp:cNvPr id="0" name=""/>
        <dsp:cNvSpPr/>
      </dsp:nvSpPr>
      <dsp:spPr>
        <a:xfrm>
          <a:off x="815831" y="2188424"/>
          <a:ext cx="6936261" cy="8181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50000"/>
              <a:hueOff val="0"/>
              <a:satOff val="-24950"/>
              <a:lumOff val="331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Arial Black" panose="020B0A04020102020204" pitchFamily="34" charset="0"/>
            </a:rPr>
            <a:t>Культура и творчество</a:t>
          </a:r>
          <a:endParaRPr lang="ru-RU" sz="3200" kern="1200" dirty="0">
            <a:latin typeface="Arial Black" panose="020B0A04020102020204" pitchFamily="34" charset="0"/>
          </a:endParaRPr>
        </a:p>
      </dsp:txBody>
      <dsp:txXfrm>
        <a:off x="855772" y="2228365"/>
        <a:ext cx="6856379" cy="738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44823-7305-4BCE-8557-43A8BB6477DA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C70B4-6DE9-4720-8A7D-429D0AA468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31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CD85E-29F6-4BF0-AE02-99788B48C5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CBCC7-BF5A-41F9-ABAA-0DA12EDE2B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E2AF0-1AD8-41EE-AF84-2C60614C3B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4A99D-0C71-4782-B012-1B35ED3FBE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17896-D6AB-4026-9FC0-7736110BE9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E5321-A39C-4A1B-A16A-17A566A60E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650EE-4597-4446-826A-09FD65277C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C471C-D61E-480B-A680-EC77418AFE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204A8-63E0-4610-8415-B5176746F6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3CF2D-872A-4541-A3A8-B5F0C87316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E185F-73D3-4B67-8AF6-3AB22EB88E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84EE5EF-E4A9-404B-BDBC-86978E75FFC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0254" y="2924944"/>
            <a:ext cx="7772400" cy="2088233"/>
          </a:xfrm>
        </p:spPr>
        <p:txBody>
          <a:bodyPr/>
          <a:lstStyle/>
          <a:p>
            <a:r>
              <a:rPr lang="ru-RU" sz="4000" dirty="0">
                <a:solidFill>
                  <a:srgbClr val="002060"/>
                </a:solidFill>
              </a:rPr>
              <a:t>«</a:t>
            </a:r>
            <a:r>
              <a:rPr lang="ru-RU" sz="4000" b="1" dirty="0">
                <a:solidFill>
                  <a:srgbClr val="002060"/>
                </a:solidFill>
              </a:rPr>
              <a:t>Учебно-исследовательская работа по физической </a:t>
            </a:r>
            <a:r>
              <a:rPr lang="ru-RU" sz="4000" b="1" dirty="0" smtClean="0">
                <a:solidFill>
                  <a:srgbClr val="002060"/>
                </a:solidFill>
              </a:rPr>
              <a:t>культуре, </a:t>
            </a:r>
            <a:r>
              <a:rPr lang="ru-RU" sz="4000" b="1" dirty="0">
                <a:solidFill>
                  <a:srgbClr val="002060"/>
                </a:solidFill>
              </a:rPr>
              <a:t>как средство повышения мотивации школьников»</a:t>
            </a:r>
            <a:br>
              <a:rPr lang="ru-RU" sz="4000" b="1" dirty="0">
                <a:solidFill>
                  <a:srgbClr val="002060"/>
                </a:solidFill>
              </a:rPr>
            </a:br>
            <a:r>
              <a:rPr lang="ru-RU" sz="4000" b="1" dirty="0">
                <a:solidFill>
                  <a:srgbClr val="002060"/>
                </a:solidFill>
              </a:rPr>
              <a:t>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2914" y="476672"/>
            <a:ext cx="7461574" cy="909534"/>
          </a:xfrm>
        </p:spPr>
        <p:txBody>
          <a:bodyPr/>
          <a:lstStyle/>
          <a:p>
            <a:pPr algn="r"/>
            <a:r>
              <a:rPr lang="ru-RU" sz="24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</a:t>
            </a:r>
            <a:r>
              <a:rPr lang="ru-RU" sz="2400" b="1" i="1" dirty="0">
                <a:solidFill>
                  <a:schemeClr val="tx1"/>
                </a:solidFill>
                <a:latin typeface="Arial Black" panose="020B0A04020102020204" pitchFamily="34" charset="0"/>
              </a:rPr>
              <a:t>Мы привыкаем к цепям и жалеем об их отсутствии, когда их с нас снимают."</a:t>
            </a:r>
            <a:endParaRPr lang="ru-RU" sz="24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r"/>
            <a:r>
              <a:rPr lang="ru-RU" sz="2400" b="1" i="1" dirty="0">
                <a:solidFill>
                  <a:schemeClr val="tx1"/>
                </a:solidFill>
                <a:latin typeface="Arial Black" panose="020B0A04020102020204" pitchFamily="34" charset="0"/>
              </a:rPr>
              <a:t>Джон </a:t>
            </a:r>
            <a:r>
              <a:rPr lang="ru-RU" sz="2400" b="1" i="1" dirty="0" err="1">
                <a:solidFill>
                  <a:schemeClr val="tx1"/>
                </a:solidFill>
                <a:latin typeface="Arial Black" panose="020B0A04020102020204" pitchFamily="34" charset="0"/>
              </a:rPr>
              <a:t>Дьюи</a:t>
            </a:r>
            <a:endParaRPr lang="ru-RU" sz="2400" b="1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endParaRPr lang="ru-RU" dirty="0">
              <a:solidFill>
                <a:srgbClr val="0066CC"/>
              </a:solidFill>
            </a:endParaRPr>
          </a:p>
        </p:txBody>
      </p:sp>
      <p:pic>
        <p:nvPicPr>
          <p:cNvPr id="3074" name="Picture 2" descr="F:\Макет буклета\логотип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00322"/>
            <a:ext cx="1171945" cy="1285884"/>
          </a:xfrm>
          <a:prstGeom prst="rect">
            <a:avLst/>
          </a:prstGeom>
          <a:noFill/>
        </p:spPr>
      </p:pic>
      <p:pic>
        <p:nvPicPr>
          <p:cNvPr id="5" name="Picture 2" descr="F:\Макет буклета\логотип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595" y="-10446"/>
            <a:ext cx="1171945" cy="1285884"/>
          </a:xfrm>
          <a:prstGeom prst="rect">
            <a:avLst/>
          </a:prstGeom>
          <a:noFill/>
        </p:spPr>
      </p:pic>
      <p:pic>
        <p:nvPicPr>
          <p:cNvPr id="6" name="Picture 2" descr="F:\Макет буклета\логотип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595" y="-45020"/>
            <a:ext cx="1171945" cy="1285884"/>
          </a:xfrm>
          <a:prstGeom prst="rect">
            <a:avLst/>
          </a:prstGeom>
          <a:noFill/>
        </p:spPr>
      </p:pic>
      <p:pic>
        <p:nvPicPr>
          <p:cNvPr id="7" name="Picture 2" descr="F:\Макет буклета\логотип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595" y="-11461"/>
            <a:ext cx="1171945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ru-RU" altLang="ru-RU" sz="36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Схема работы над проектами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838200"/>
            <a:ext cx="91440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 dirty="0">
                <a:solidFill>
                  <a:srgbClr val="000066"/>
                </a:solidFill>
                <a:latin typeface="Arial Black" panose="020B0A04020102020204" pitchFamily="34" charset="0"/>
              </a:rPr>
              <a:t>Подготовка к проекту</a:t>
            </a:r>
            <a:endParaRPr lang="ru-RU" altLang="ru-RU" b="1" dirty="0">
              <a:solidFill>
                <a:srgbClr val="000066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altLang="ru-RU" b="1" dirty="0">
                <a:latin typeface="Arial Black" panose="020B0A04020102020204" pitchFamily="34" charset="0"/>
              </a:rPr>
              <a:t>Изучить интересы и особенности каждого ученика</a:t>
            </a:r>
          </a:p>
          <a:p>
            <a:pPr algn="ctr"/>
            <a:r>
              <a:rPr lang="ru-RU" altLang="ru-RU" b="1" dirty="0">
                <a:latin typeface="Arial Black" panose="020B0A04020102020204" pitchFamily="34" charset="0"/>
              </a:rPr>
              <a:t>Выбрать тему проекта, заинтересовать учащихся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0" y="1981200"/>
            <a:ext cx="9144000" cy="12192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 dirty="0">
                <a:solidFill>
                  <a:srgbClr val="000066"/>
                </a:solidFill>
                <a:latin typeface="Arial Black" panose="020B0A04020102020204" pitchFamily="34" charset="0"/>
              </a:rPr>
              <a:t>Организация участников проекта</a:t>
            </a:r>
            <a:endParaRPr lang="ru-RU" altLang="ru-RU" b="1" dirty="0">
              <a:solidFill>
                <a:srgbClr val="000066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altLang="ru-RU" b="1" dirty="0">
                <a:latin typeface="Arial Black" panose="020B0A04020102020204" pitchFamily="34" charset="0"/>
              </a:rPr>
              <a:t>Формирование групп, определение задач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0" y="3200400"/>
            <a:ext cx="91440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 dirty="0">
                <a:solidFill>
                  <a:srgbClr val="000066"/>
                </a:solidFill>
                <a:latin typeface="Arial Black" panose="020B0A04020102020204" pitchFamily="34" charset="0"/>
              </a:rPr>
              <a:t>Выполнение </a:t>
            </a:r>
            <a:r>
              <a:rPr lang="ru-RU" altLang="ru-RU" sz="2400" b="1" dirty="0" smtClean="0">
                <a:solidFill>
                  <a:srgbClr val="000066"/>
                </a:solidFill>
                <a:latin typeface="Arial Black" panose="020B0A04020102020204" pitchFamily="34" charset="0"/>
              </a:rPr>
              <a:t>проекта</a:t>
            </a:r>
            <a:endParaRPr lang="ru-RU" altLang="ru-RU" b="1" dirty="0">
              <a:solidFill>
                <a:srgbClr val="000066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altLang="ru-RU" b="1" dirty="0" smtClean="0">
                <a:latin typeface="Arial Black" panose="020B0A04020102020204" pitchFamily="34" charset="0"/>
              </a:rPr>
              <a:t>Поиск </a:t>
            </a:r>
            <a:r>
              <a:rPr lang="ru-RU" altLang="ru-RU" b="1" dirty="0">
                <a:latin typeface="Arial Black" panose="020B0A04020102020204" pitchFamily="34" charset="0"/>
              </a:rPr>
              <a:t>информации, анализ полученных данных</a:t>
            </a:r>
          </a:p>
          <a:p>
            <a:pPr algn="ctr"/>
            <a:r>
              <a:rPr lang="ru-RU" altLang="ru-RU" b="1" dirty="0">
                <a:latin typeface="Arial Black" panose="020B0A04020102020204" pitchFamily="34" charset="0"/>
              </a:rPr>
              <a:t>Выбор способа реализации проекта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0" y="4343400"/>
            <a:ext cx="9144000" cy="1295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 dirty="0">
                <a:solidFill>
                  <a:srgbClr val="000066"/>
                </a:solidFill>
                <a:latin typeface="Arial Black" panose="020B0A04020102020204" pitchFamily="34" charset="0"/>
              </a:rPr>
              <a:t>Презентация проекта</a:t>
            </a:r>
            <a:endParaRPr lang="ru-RU" altLang="ru-RU" b="1" dirty="0">
              <a:solidFill>
                <a:srgbClr val="000066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altLang="ru-RU" sz="1600" b="1" dirty="0">
                <a:latin typeface="Arial Black" panose="020B0A04020102020204" pitchFamily="34" charset="0"/>
              </a:rPr>
              <a:t>Защита проекта (рекомендации по организации самостоятельным занятиям, </a:t>
            </a:r>
          </a:p>
          <a:p>
            <a:pPr algn="ctr"/>
            <a:r>
              <a:rPr lang="ru-RU" altLang="ru-RU" sz="1600" b="1" dirty="0">
                <a:latin typeface="Arial Black" panose="020B0A04020102020204" pitchFamily="34" charset="0"/>
              </a:rPr>
              <a:t>развитию физических качеств, организации режима дня, </a:t>
            </a:r>
          </a:p>
          <a:p>
            <a:pPr algn="ctr"/>
            <a:r>
              <a:rPr lang="ru-RU" altLang="ru-RU" sz="1600" b="1" dirty="0">
                <a:latin typeface="Arial Black" panose="020B0A04020102020204" pitchFamily="34" charset="0"/>
              </a:rPr>
              <a:t>«День здоровья», «День защиты детей»</a:t>
            </a: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0" y="5638800"/>
            <a:ext cx="91440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 dirty="0">
                <a:solidFill>
                  <a:srgbClr val="000066"/>
                </a:solidFill>
                <a:latin typeface="Arial Black" panose="020B0A04020102020204" pitchFamily="34" charset="0"/>
              </a:rPr>
              <a:t>Подведение итогов проектной работы</a:t>
            </a:r>
            <a:endParaRPr lang="ru-RU" altLang="ru-RU" b="1" dirty="0">
              <a:solidFill>
                <a:srgbClr val="000066"/>
              </a:solidFill>
              <a:latin typeface="Arial Black" panose="020B0A04020102020204" pitchFamily="34" charset="0"/>
            </a:endParaRPr>
          </a:p>
          <a:p>
            <a:pPr algn="ctr">
              <a:buFontTx/>
              <a:buChar char="-"/>
            </a:pPr>
            <a:r>
              <a:rPr lang="ru-RU" altLang="ru-RU" b="1" dirty="0">
                <a:latin typeface="Arial Black" panose="020B0A04020102020204" pitchFamily="34" charset="0"/>
              </a:rPr>
              <a:t>Анализ работы над проектом</a:t>
            </a:r>
          </a:p>
        </p:txBody>
      </p:sp>
    </p:spTree>
    <p:extLst>
      <p:ext uri="{BB962C8B-B14F-4D97-AF65-F5344CB8AC3E}">
        <p14:creationId xmlns:p14="http://schemas.microsoft.com/office/powerpoint/2010/main" val="285360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ru-RU" altLang="ru-RU" dirty="0" smtClean="0">
                <a:latin typeface="Arial Black" panose="020B0A04020102020204" pitchFamily="34" charset="0"/>
              </a:rPr>
              <a:t/>
            </a:r>
            <a:br>
              <a:rPr lang="ru-RU" altLang="ru-RU" dirty="0" smtClean="0">
                <a:latin typeface="Arial Black" panose="020B0A04020102020204" pitchFamily="34" charset="0"/>
              </a:rPr>
            </a:br>
            <a:r>
              <a:rPr lang="ru-RU" altLang="ru-RU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Компетенции </a:t>
            </a:r>
            <a:r>
              <a:rPr lang="ru-RU" altLang="ru-RU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учащихся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-42530" y="1606401"/>
            <a:ext cx="9186530" cy="1264389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600" b="1" dirty="0">
                <a:solidFill>
                  <a:srgbClr val="000066"/>
                </a:solidFill>
                <a:latin typeface="Arial Black" panose="020B0A04020102020204" pitchFamily="34" charset="0"/>
              </a:rPr>
              <a:t>Учебно-познавательные</a:t>
            </a:r>
          </a:p>
          <a:p>
            <a:pPr algn="ctr"/>
            <a:r>
              <a:rPr lang="ru-RU" altLang="ru-RU" sz="2000" b="1" dirty="0">
                <a:solidFill>
                  <a:srgbClr val="000066"/>
                </a:solidFill>
                <a:latin typeface="Arial Black" panose="020B0A04020102020204" pitchFamily="34" charset="0"/>
              </a:rPr>
              <a:t>Ставится и решается </a:t>
            </a:r>
            <a:r>
              <a:rPr lang="ru-RU" altLang="ru-RU" sz="2000" b="1" dirty="0" err="1">
                <a:solidFill>
                  <a:srgbClr val="000066"/>
                </a:solidFill>
                <a:latin typeface="Arial Black" panose="020B0A04020102020204" pitchFamily="34" charset="0"/>
              </a:rPr>
              <a:t>проблемма</a:t>
            </a:r>
            <a:endParaRPr lang="ru-RU" altLang="ru-RU" sz="2000" b="1" dirty="0">
              <a:solidFill>
                <a:srgbClr val="000066"/>
              </a:solidFill>
              <a:latin typeface="Arial Black" panose="020B0A04020102020204" pitchFamily="34" charset="0"/>
            </a:endParaRP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0" y="3332383"/>
            <a:ext cx="91440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600" b="1" dirty="0">
                <a:solidFill>
                  <a:srgbClr val="000066"/>
                </a:solidFill>
                <a:latin typeface="Arial Black" panose="020B0A04020102020204" pitchFamily="34" charset="0"/>
              </a:rPr>
              <a:t>Социально-культурные </a:t>
            </a:r>
          </a:p>
          <a:p>
            <a:pPr algn="ctr"/>
            <a:r>
              <a:rPr lang="ru-RU" altLang="ru-RU" sz="2000" b="1" dirty="0">
                <a:solidFill>
                  <a:srgbClr val="000066"/>
                </a:solidFill>
                <a:latin typeface="Arial Black" panose="020B0A04020102020204" pitchFamily="34" charset="0"/>
              </a:rPr>
              <a:t>Выделение значимости проблемы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19948" y="5013176"/>
            <a:ext cx="9144000" cy="12954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3600" b="1" dirty="0">
                <a:solidFill>
                  <a:srgbClr val="000066"/>
                </a:solidFill>
                <a:latin typeface="Arial Black" panose="020B0A04020102020204" pitchFamily="34" charset="0"/>
              </a:rPr>
              <a:t>Ценностно-смысловые</a:t>
            </a:r>
          </a:p>
          <a:p>
            <a:pPr algn="ctr"/>
            <a:r>
              <a:rPr lang="ru-RU" altLang="ru-RU" sz="2000" b="1" dirty="0">
                <a:solidFill>
                  <a:srgbClr val="000066"/>
                </a:solidFill>
                <a:latin typeface="Arial Black" panose="020B0A04020102020204" pitchFamily="34" charset="0"/>
              </a:rPr>
              <a:t>Обозначается отношение ученика к проблеме, </a:t>
            </a:r>
          </a:p>
          <a:p>
            <a:pPr algn="ctr"/>
            <a:r>
              <a:rPr lang="ru-RU" altLang="ru-RU" sz="2000" b="1" dirty="0">
                <a:solidFill>
                  <a:srgbClr val="000066"/>
                </a:solidFill>
                <a:latin typeface="Arial Black" panose="020B0A04020102020204" pitchFamily="34" charset="0"/>
              </a:rPr>
              <a:t>раскрывается ее ценностный смысл</a:t>
            </a:r>
          </a:p>
        </p:txBody>
      </p:sp>
    </p:spTree>
    <p:extLst>
      <p:ext uri="{BB962C8B-B14F-4D97-AF65-F5344CB8AC3E}">
        <p14:creationId xmlns:p14="http://schemas.microsoft.com/office/powerpoint/2010/main" val="421832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40775" y="404664"/>
            <a:ext cx="8229600" cy="1249401"/>
          </a:xfrm>
        </p:spPr>
        <p:txBody>
          <a:bodyPr/>
          <a:lstStyle/>
          <a:p>
            <a:r>
              <a:rPr lang="ru-RU" sz="3200" b="1" i="1" dirty="0">
                <a:solidFill>
                  <a:schemeClr val="tx2"/>
                </a:solidFill>
                <a:latin typeface="Arial Black" panose="020B0A04020102020204" pitchFamily="34" charset="0"/>
              </a:rPr>
              <a:t>"Единственный путь, ведущий к знаниям, - это </a:t>
            </a:r>
            <a:r>
              <a:rPr lang="ru-RU" sz="3200" b="1" i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деятельность"</a:t>
            </a:r>
            <a:r>
              <a:rPr lang="ru-RU" sz="32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/>
            </a:r>
            <a:br>
              <a:rPr lang="ru-RU" sz="3200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</a:br>
            <a:r>
              <a:rPr lang="ru-RU" sz="20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Бернард Шоу</a:t>
            </a:r>
            <a:r>
              <a:rPr lang="ru-RU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2000" dirty="0">
              <a:solidFill>
                <a:srgbClr val="003366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solidFill>
                <a:srgbClr val="0066CC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628800"/>
          <a:ext cx="8784976" cy="5070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8543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Формы продуктов проектной деятельности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1" kern="1200" dirty="0" smtClean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Виды презентаций проектов</a:t>
                      </a:r>
                      <a:endParaRPr lang="ru-RU" sz="2000" b="1" kern="1200" dirty="0" smtClean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4186228">
                <a:tc>
                  <a:txBody>
                    <a:bodyPr/>
                    <a:lstStyle/>
                    <a:p>
                      <a:pPr lvl="0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Web-сайт</a:t>
                      </a:r>
                    </a:p>
                    <a:p>
                      <a:pPr lvl="0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данных социологического опроса</a:t>
                      </a:r>
                    </a:p>
                    <a:p>
                      <a:pPr lvl="0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Сравнительно-сопоставительный анализ</a:t>
                      </a:r>
                    </a:p>
                    <a:p>
                      <a:pPr lvl="0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Атлас, карта, учебное пособие</a:t>
                      </a:r>
                    </a:p>
                    <a:p>
                      <a:pPr lvl="0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Видеофильм</a:t>
                      </a:r>
                    </a:p>
                    <a:p>
                      <a:pPr lvl="0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Выставка</a:t>
                      </a:r>
                    </a:p>
                    <a:p>
                      <a:pPr lvl="0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Газета, журнал, справочник</a:t>
                      </a:r>
                    </a:p>
                    <a:p>
                      <a:pPr lvl="0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Костюм, модель, коллекция</a:t>
                      </a:r>
                    </a:p>
                    <a:p>
                      <a:pPr lvl="0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Игра, </a:t>
                      </a:r>
                      <a:r>
                        <a:rPr lang="ru-RU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мультимидийный</a:t>
                      </a:r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продукт</a:t>
                      </a:r>
                    </a:p>
                    <a:p>
                      <a:pPr lvl="0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Музыкальное или художественное произведение</a:t>
                      </a:r>
                    </a:p>
                    <a:p>
                      <a:pPr lvl="0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Постановка, праздник</a:t>
                      </a:r>
                    </a:p>
                    <a:p>
                      <a:pPr lvl="0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Экскурсия, поход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Законопроект и т.д.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Деловая игра</a:t>
                      </a:r>
                    </a:p>
                    <a:p>
                      <a:pPr lvl="0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Демонстрация продукта, выполненного на основе информационных технологий</a:t>
                      </a:r>
                    </a:p>
                    <a:p>
                      <a:pPr lvl="0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Инсценировка-диалог литературных или исторических персонажей</a:t>
                      </a:r>
                    </a:p>
                    <a:p>
                      <a:pPr lvl="0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Игра с залом</a:t>
                      </a:r>
                    </a:p>
                    <a:p>
                      <a:pPr lvl="0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Научная конференция, доклад</a:t>
                      </a:r>
                    </a:p>
                    <a:p>
                      <a:pPr lvl="0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Пресс-конференция</a:t>
                      </a:r>
                    </a:p>
                    <a:p>
                      <a:pPr lvl="0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Путешествие, экскурсия</a:t>
                      </a:r>
                    </a:p>
                    <a:p>
                      <a:pPr lvl="0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Реклама</a:t>
                      </a:r>
                    </a:p>
                    <a:p>
                      <a:pPr lvl="0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Ролевая игра</a:t>
                      </a:r>
                    </a:p>
                    <a:p>
                      <a:pPr lvl="0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Спектакль</a:t>
                      </a:r>
                    </a:p>
                    <a:p>
                      <a:pPr lvl="0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Соревнование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Телепередача и т.д.</a:t>
                      </a:r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61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563960"/>
          </a:xfrm>
        </p:spPr>
        <p:txBody>
          <a:bodyPr/>
          <a:lstStyle/>
          <a:p>
            <a:r>
              <a:rPr lang="ru-RU" altLang="ru-RU" sz="32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Почему необходимо внедрять метод проектов в преподавание физической </a:t>
            </a:r>
            <a:r>
              <a:rPr lang="ru-RU" altLang="ru-RU" sz="32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культуры?</a:t>
            </a:r>
            <a:endParaRPr lang="ru-RU" altLang="ru-RU" sz="32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45061" name="Picture 5" descr="0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88" y="2971800"/>
            <a:ext cx="1881187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5562600" y="2286000"/>
            <a:ext cx="3429000" cy="1447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000" b="1" dirty="0">
                <a:solidFill>
                  <a:srgbClr val="000066"/>
                </a:solidFill>
                <a:latin typeface="Arial Black" panose="020B0A04020102020204" pitchFamily="34" charset="0"/>
              </a:rPr>
              <a:t>Повышение </a:t>
            </a:r>
          </a:p>
          <a:p>
            <a:pPr algn="ctr"/>
            <a:r>
              <a:rPr lang="ru-RU" altLang="ru-RU" sz="2000" b="1" dirty="0">
                <a:solidFill>
                  <a:srgbClr val="000066"/>
                </a:solidFill>
                <a:latin typeface="Arial Black" panose="020B0A04020102020204" pitchFamily="34" charset="0"/>
              </a:rPr>
              <a:t>интереса к предмету</a:t>
            </a:r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228600" y="2057400"/>
            <a:ext cx="3429000" cy="12192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000" b="1" dirty="0" smtClean="0">
                <a:solidFill>
                  <a:srgbClr val="000066"/>
                </a:solidFill>
                <a:latin typeface="Arial Black" panose="020B0A04020102020204" pitchFamily="34" charset="0"/>
              </a:rPr>
              <a:t>Развитие</a:t>
            </a:r>
          </a:p>
          <a:p>
            <a:pPr algn="ctr"/>
            <a:r>
              <a:rPr lang="ru-RU" altLang="ru-RU" sz="2000" b="1" dirty="0" smtClean="0">
                <a:solidFill>
                  <a:srgbClr val="000066"/>
                </a:solidFill>
                <a:latin typeface="Arial Black" panose="020B0A04020102020204" pitchFamily="34" charset="0"/>
              </a:rPr>
              <a:t> </a:t>
            </a:r>
            <a:r>
              <a:rPr lang="ru-RU" altLang="ru-RU" sz="2000" b="1" dirty="0">
                <a:solidFill>
                  <a:srgbClr val="000066"/>
                </a:solidFill>
                <a:latin typeface="Arial Black" panose="020B0A04020102020204" pitchFamily="34" charset="0"/>
              </a:rPr>
              <a:t>наблюдательности</a:t>
            </a:r>
          </a:p>
        </p:txBody>
      </p: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228600" y="3505200"/>
            <a:ext cx="3429000" cy="1447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 dirty="0">
                <a:solidFill>
                  <a:srgbClr val="000066"/>
                </a:solidFill>
                <a:latin typeface="Arial Black" panose="020B0A04020102020204" pitchFamily="34" charset="0"/>
              </a:rPr>
              <a:t>Стремление самому</a:t>
            </a:r>
          </a:p>
          <a:p>
            <a:pPr algn="ctr"/>
            <a:r>
              <a:rPr lang="ru-RU" altLang="ru-RU" b="1" dirty="0">
                <a:solidFill>
                  <a:srgbClr val="000066"/>
                </a:solidFill>
                <a:latin typeface="Arial Black" panose="020B0A04020102020204" pitchFamily="34" charset="0"/>
              </a:rPr>
              <a:t>находить ответы </a:t>
            </a:r>
          </a:p>
          <a:p>
            <a:pPr algn="ctr"/>
            <a:r>
              <a:rPr lang="ru-RU" altLang="ru-RU" b="1" dirty="0">
                <a:solidFill>
                  <a:srgbClr val="000066"/>
                </a:solidFill>
                <a:latin typeface="Arial Black" panose="020B0A04020102020204" pitchFamily="34" charset="0"/>
              </a:rPr>
              <a:t>на вопросы</a:t>
            </a:r>
          </a:p>
        </p:txBody>
      </p:sp>
      <p:sp>
        <p:nvSpPr>
          <p:cNvPr id="45065" name="Oval 9"/>
          <p:cNvSpPr>
            <a:spLocks noChangeArrowheads="1"/>
          </p:cNvSpPr>
          <p:nvPr/>
        </p:nvSpPr>
        <p:spPr bwMode="auto">
          <a:xfrm>
            <a:off x="5410200" y="4343400"/>
            <a:ext cx="3429000" cy="1447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000" b="1" dirty="0">
                <a:solidFill>
                  <a:srgbClr val="000066"/>
                </a:solidFill>
                <a:latin typeface="Arial Black" panose="020B0A04020102020204" pitchFamily="34" charset="0"/>
              </a:rPr>
              <a:t>Сотрудничество</a:t>
            </a:r>
          </a:p>
        </p:txBody>
      </p:sp>
      <p:sp>
        <p:nvSpPr>
          <p:cNvPr id="45066" name="Oval 10"/>
          <p:cNvSpPr>
            <a:spLocks noChangeArrowheads="1"/>
          </p:cNvSpPr>
          <p:nvPr/>
        </p:nvSpPr>
        <p:spPr bwMode="auto">
          <a:xfrm>
            <a:off x="385763" y="5176647"/>
            <a:ext cx="3429000" cy="14478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000" b="1" dirty="0">
                <a:solidFill>
                  <a:srgbClr val="000066"/>
                </a:solidFill>
                <a:latin typeface="Arial Black" panose="020B0A04020102020204" pitchFamily="34" charset="0"/>
              </a:rPr>
              <a:t>Навыки анализа </a:t>
            </a:r>
          </a:p>
        </p:txBody>
      </p:sp>
    </p:spTree>
    <p:extLst>
      <p:ext uri="{BB962C8B-B14F-4D97-AF65-F5344CB8AC3E}">
        <p14:creationId xmlns:p14="http://schemas.microsoft.com/office/powerpoint/2010/main" val="310135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Умения и навыки, формируемые проектной деятельностью</a:t>
            </a:r>
            <a:endParaRPr lang="ru-RU" sz="36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628800"/>
            <a:ext cx="8686800" cy="4869160"/>
          </a:xfrm>
        </p:spPr>
        <p:txBody>
          <a:bodyPr/>
          <a:lstStyle/>
          <a:p>
            <a:pPr lvl="0"/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Рефлексивные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умения 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lvl="0"/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Поисковые (исследовательские)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умения</a:t>
            </a:r>
          </a:p>
          <a:p>
            <a:pPr lvl="0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Умения и навыки работы в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сотрудничестве</a:t>
            </a:r>
          </a:p>
          <a:p>
            <a:pPr lvl="0"/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Коммуникативные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умения</a:t>
            </a:r>
          </a:p>
          <a:p>
            <a:pPr lvl="0"/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Презентационные умения и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навыки                                               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endParaRPr lang="ru-RU" dirty="0">
              <a:solidFill>
                <a:srgbClr val="0066CC"/>
              </a:solidFill>
            </a:endParaRPr>
          </a:p>
        </p:txBody>
      </p:sp>
      <p:pic>
        <p:nvPicPr>
          <p:cNvPr id="5" name="Рисунок 4" descr="http://uolib.ru/images/photos/medium/article32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285110"/>
            <a:ext cx="1440160" cy="1212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9576"/>
            <a:ext cx="8229600" cy="1368093"/>
          </a:xfrm>
        </p:spPr>
        <p:txBody>
          <a:bodyPr/>
          <a:lstStyle/>
          <a:p>
            <a:r>
              <a:rPr lang="ru-RU" sz="4800" dirty="0" smtClean="0">
                <a:latin typeface="Arial Black" panose="020B0A04020102020204" pitchFamily="34" charset="0"/>
              </a:rPr>
              <a:t>Проекты и проблемы </a:t>
            </a:r>
            <a:endParaRPr lang="ru-RU" sz="48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54792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292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ШКОЛА БУДУЩЕГО - ШКОЛА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ПРОЕКТОВ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00200"/>
            <a:ext cx="8712968" cy="4997152"/>
          </a:xfr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>
              <a:buNone/>
            </a:pPr>
            <a:r>
              <a:rPr lang="ru-RU" sz="2800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"</a:t>
            </a:r>
            <a:r>
              <a:rPr lang="ru-RU" i="1" dirty="0">
                <a:solidFill>
                  <a:schemeClr val="tx1"/>
                </a:solidFill>
                <a:latin typeface="Arial Black" panose="020B0A04020102020204" pitchFamily="34" charset="0"/>
              </a:rPr>
              <a:t>Тот, кто не смотрит вперед, оказывается позади"</a:t>
            </a:r>
          </a:p>
          <a:p>
            <a:pPr algn="r">
              <a:buNone/>
            </a:pPr>
            <a:r>
              <a:rPr lang="ru-RU" i="1" dirty="0">
                <a:solidFill>
                  <a:schemeClr val="tx1"/>
                </a:solidFill>
                <a:latin typeface="Arial Black" panose="020B0A04020102020204" pitchFamily="34" charset="0"/>
              </a:rPr>
              <a:t>Дж. </a:t>
            </a:r>
            <a:r>
              <a:rPr lang="ru-RU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Герберт</a:t>
            </a:r>
          </a:p>
          <a:p>
            <a:pPr marL="0" lvl="0" indent="0"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Проект                             </a:t>
            </a:r>
          </a:p>
          <a:p>
            <a:pPr marL="0" lvl="0" indent="0"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Метод                               </a:t>
            </a:r>
          </a:p>
          <a:p>
            <a:pPr marL="0" lvl="0" indent="0"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Форма</a:t>
            </a:r>
          </a:p>
          <a:p>
            <a:pPr marL="0" lvl="0" indent="0"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Философия     </a:t>
            </a:r>
          </a:p>
          <a:p>
            <a:pPr marL="0" lvl="0" indent="0">
              <a:buNone/>
            </a:pPr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Р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езультат</a:t>
            </a:r>
          </a:p>
          <a:p>
            <a:endParaRPr lang="ru-RU" sz="2800" b="1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r"/>
            <a:endParaRPr lang="ru-RU" dirty="0">
              <a:solidFill>
                <a:srgbClr val="0066CC"/>
              </a:solidFill>
            </a:endParaRPr>
          </a:p>
        </p:txBody>
      </p:sp>
      <p:pic>
        <p:nvPicPr>
          <p:cNvPr id="8" name="Рисунок 7" descr="http://www.30ahtub-g1.edusite.ru/images/image_image_4293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861048"/>
            <a:ext cx="3816424" cy="224052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://uolib.ru/images/photos/medium/article32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85" y="1916832"/>
            <a:ext cx="1447800" cy="1212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34888" y="0"/>
            <a:ext cx="8229600" cy="1691680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/>
            </a:r>
            <a:br>
              <a:rPr lang="ru-RU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</a:br>
            <a:r>
              <a:rPr lang="ru-RU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/>
            </a:r>
            <a:br>
              <a:rPr lang="ru-RU" b="1" dirty="0" smtClean="0">
                <a:solidFill>
                  <a:schemeClr val="tx2"/>
                </a:solidFill>
                <a:latin typeface="Arial Black" panose="020B0A04020102020204" pitchFamily="34" charset="0"/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Проектная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деятельность: роль учителя</a:t>
            </a:r>
            <a:br>
              <a:rPr lang="ru-RU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988840"/>
            <a:ext cx="8784976" cy="468052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>
              <a:buNone/>
            </a:pPr>
            <a:r>
              <a:rPr lang="ru-RU" sz="1800" b="1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"</a:t>
            </a:r>
            <a:r>
              <a:rPr lang="ru-RU" sz="2800" b="1" i="1" dirty="0">
                <a:solidFill>
                  <a:schemeClr val="tx1"/>
                </a:solidFill>
                <a:latin typeface="Arial Black" panose="020B0A04020102020204" pitchFamily="34" charset="0"/>
              </a:rPr>
              <a:t>Будущее - в руках школьного учителя"</a:t>
            </a:r>
            <a:endParaRPr lang="ru-RU" sz="2800" i="1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r">
              <a:buNone/>
            </a:pPr>
            <a:r>
              <a:rPr lang="ru-RU" sz="2800" b="1" i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В. Гюго</a:t>
            </a:r>
          </a:p>
          <a:p>
            <a:pPr marL="0" lvl="0" indent="0" algn="just">
              <a:buNone/>
            </a:pPr>
            <a:endParaRPr lang="ru-RU" sz="2400" b="1" dirty="0">
              <a:latin typeface="Arial Black" panose="020B0A04020102020204" pitchFamily="34" charset="0"/>
            </a:endParaRPr>
          </a:p>
          <a:p>
            <a:pPr marL="0" lvl="0" indent="0">
              <a:buNone/>
            </a:pPr>
            <a:endParaRPr lang="ru-RU" sz="2400" b="1" i="1" dirty="0">
              <a:solidFill>
                <a:schemeClr val="tx1"/>
              </a:solidFill>
            </a:endParaRPr>
          </a:p>
          <a:p>
            <a:pPr algn="r"/>
            <a:endParaRPr lang="ru-RU" sz="2400" dirty="0">
              <a:solidFill>
                <a:srgbClr val="0066CC"/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266832046"/>
              </p:ext>
            </p:extLst>
          </p:nvPr>
        </p:nvGraphicFramePr>
        <p:xfrm>
          <a:off x="383662" y="2780928"/>
          <a:ext cx="8568952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54739773"/>
              </p:ext>
            </p:extLst>
          </p:nvPr>
        </p:nvGraphicFramePr>
        <p:xfrm>
          <a:off x="371788" y="2780928"/>
          <a:ext cx="8567924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44325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715000"/>
            <a:ext cx="8229600" cy="1143000"/>
          </a:xfrm>
        </p:spPr>
        <p:txBody>
          <a:bodyPr/>
          <a:lstStyle/>
          <a:p>
            <a:r>
              <a:rPr lang="ru-RU" altLang="ru-RU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Желаю удачи!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1910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altLang="ru-RU" sz="2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Список литературы: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000" dirty="0"/>
              <a:t>Алексеев Н. Г., Леонтович  А. В., Обухов  А. В., Фомина  Л. Ф. Концепция развития исследовательской деятельности учащихся // Исследовательская работа школьников. 2001. №. 1. С. 24-34. 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000" dirty="0"/>
              <a:t>Кларин М. В. Инновационные модели обучения в зарубежных педагогических поисках. М., 1994. 3. Павлов  И. П. Полное собрание трудов. — М.- Л., 1951. Т. III. 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000" dirty="0" err="1"/>
              <a:t>Поддьяков</a:t>
            </a:r>
            <a:r>
              <a:rPr lang="ru-RU" altLang="ru-RU" sz="2000" dirty="0"/>
              <a:t> А. Н. Исследовательское поведение. Стратегии познания, помощь, противодействие, конфликт. М., 2000. 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000" dirty="0" err="1"/>
              <a:t>Полат</a:t>
            </a:r>
            <a:r>
              <a:rPr lang="ru-RU" altLang="ru-RU" sz="2000" dirty="0"/>
              <a:t> Е.С. Новые педагогические и информационные технологии в системе образования М., 2000 </a:t>
            </a:r>
          </a:p>
          <a:p>
            <a:pPr marL="609600" indent="-609600">
              <a:lnSpc>
                <a:spcPct val="80000"/>
              </a:lnSpc>
            </a:pPr>
            <a:r>
              <a:rPr lang="ru-RU" altLang="ru-RU" sz="2000" dirty="0" err="1"/>
              <a:t>Ястребцева</a:t>
            </a:r>
            <a:r>
              <a:rPr lang="ru-RU" altLang="ru-RU" sz="2000" dirty="0"/>
              <a:t> Е.Н. «Как рождается проект: Из опыта внедрения методических и организационно-педагогических </a:t>
            </a:r>
            <a:r>
              <a:rPr lang="ru-RU" altLang="ru-RU" sz="2000" dirty="0" err="1"/>
              <a:t>новвоведений</a:t>
            </a:r>
            <a:r>
              <a:rPr lang="ru-RU" altLang="ru-RU" sz="2000" dirty="0"/>
              <a:t>». М., 1995 </a:t>
            </a:r>
          </a:p>
        </p:txBody>
      </p:sp>
      <p:pic>
        <p:nvPicPr>
          <p:cNvPr id="24580" name="Picture 4" descr="7996677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30492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873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771420"/>
            <a:ext cx="8964488" cy="1802677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n w="0"/>
                <a:solidFill>
                  <a:srgbClr val="003366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</a:t>
            </a:r>
            <a:r>
              <a:rPr lang="ru-RU" sz="4000" b="1" dirty="0" smtClean="0">
                <a:ln w="0"/>
                <a:solidFill>
                  <a:srgbClr val="003366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  </a:t>
            </a:r>
            <a:r>
              <a:rPr lang="ru-RU" sz="4000" b="1" dirty="0" smtClean="0">
                <a:ln w="0"/>
                <a:solidFill>
                  <a:srgbClr val="003366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урок </a:t>
            </a:r>
            <a:r>
              <a:rPr lang="ru-RU" sz="4000" b="1" dirty="0">
                <a:ln w="0"/>
                <a:solidFill>
                  <a:srgbClr val="003366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физической культуры </a:t>
            </a:r>
            <a:r>
              <a:rPr lang="ru-RU" sz="4000" b="1" dirty="0" smtClean="0">
                <a:ln w="0"/>
                <a:solidFill>
                  <a:srgbClr val="003366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в рамках ФГОС</a:t>
            </a:r>
            <a:endParaRPr lang="ru-RU" sz="4000" b="1" dirty="0">
              <a:ln w="0"/>
              <a:solidFill>
                <a:srgbClr val="003366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304801" y="2492895"/>
            <a:ext cx="6022847" cy="3240361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  <a:defRPr/>
            </a:pPr>
            <a:endParaRPr lang="ru-RU" b="1" i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endParaRPr lang="ru-RU" b="1" i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endParaRPr lang="ru-RU" sz="12800" b="1" dirty="0" smtClean="0">
              <a:ln w="12700">
                <a:solidFill>
                  <a:schemeClr val="accent1"/>
                </a:solidFill>
                <a:prstDash val="solid"/>
              </a:ln>
              <a:solidFill>
                <a:schemeClr val="accent6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lang="ru-RU" sz="128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« </a:t>
            </a:r>
            <a:r>
              <a:rPr lang="ru-RU" sz="1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Если мы будем учить сегодня так</a:t>
            </a:r>
            <a:r>
              <a:rPr lang="ru-RU" sz="128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, </a:t>
            </a:r>
            <a:r>
              <a:rPr lang="ru-RU" sz="1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как мы учили вчера, мы украдем у детей завтра».</a:t>
            </a:r>
          </a:p>
          <a:p>
            <a:pPr marL="0" indent="0" algn="ctr">
              <a:buNone/>
              <a:defRPr/>
            </a:pPr>
            <a:r>
              <a:rPr lang="ru-RU" sz="128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Джон </a:t>
            </a:r>
            <a:r>
              <a:rPr lang="ru-RU" sz="128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Дьюи</a:t>
            </a:r>
            <a:endParaRPr lang="ru-RU" sz="128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6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86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sz="51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chemeClr val="accent6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ru-RU" sz="1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1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1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7" y="2574097"/>
            <a:ext cx="2455074" cy="172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 descr="F:\картинки_новые\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5185" y="4457976"/>
            <a:ext cx="2734056" cy="1851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979310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352928" cy="76323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Современный урок – это: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</a:br>
            <a:endParaRPr lang="ru-RU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1412776"/>
            <a:ext cx="8229600" cy="576064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2900" dirty="0">
                <a:latin typeface="Arial Black" panose="020B0A04020102020204" pitchFamily="34" charset="0"/>
              </a:rPr>
              <a:t>урок с использованием техники (компьютер, диапроектор, интерактивная доска и т.п.);</a:t>
            </a:r>
          </a:p>
          <a:p>
            <a:pPr lvl="0"/>
            <a:r>
              <a:rPr lang="ru-RU" sz="2900" dirty="0">
                <a:latin typeface="Arial Black" panose="020B0A04020102020204" pitchFamily="34" charset="0"/>
              </a:rPr>
              <a:t>урок, на котором осуществляется индивидуальный подход каждому ученику.</a:t>
            </a:r>
          </a:p>
          <a:p>
            <a:pPr lvl="0"/>
            <a:r>
              <a:rPr lang="ru-RU" sz="2900" dirty="0">
                <a:latin typeface="Arial Black" panose="020B0A04020102020204" pitchFamily="34" charset="0"/>
              </a:rPr>
              <a:t>урок , содержащий разные виды деятельности.</a:t>
            </a:r>
          </a:p>
          <a:p>
            <a:pPr lvl="0"/>
            <a:r>
              <a:rPr lang="ru-RU" sz="2900" dirty="0">
                <a:latin typeface="Arial Black" panose="020B0A04020102020204" pitchFamily="34" charset="0"/>
              </a:rPr>
              <a:t>урок , на котором ученику должно быть комфортно.</a:t>
            </a:r>
          </a:p>
          <a:p>
            <a:pPr lvl="0"/>
            <a:r>
              <a:rPr lang="ru-RU" sz="2900" dirty="0">
                <a:latin typeface="Arial Black" panose="020B0A04020102020204" pitchFamily="34" charset="0"/>
              </a:rPr>
              <a:t>урок, на котором деятельность должна стимулировать развитие познавательной активности ученика.</a:t>
            </a:r>
          </a:p>
          <a:p>
            <a:pPr lvl="0"/>
            <a:r>
              <a:rPr lang="ru-RU" sz="2900" dirty="0">
                <a:latin typeface="Arial Black" panose="020B0A04020102020204" pitchFamily="34" charset="0"/>
              </a:rPr>
              <a:t>современный урок развивает у детей креативное мышление.</a:t>
            </a:r>
          </a:p>
          <a:p>
            <a:pPr lvl="0"/>
            <a:r>
              <a:rPr lang="ru-RU" sz="2900" dirty="0">
                <a:latin typeface="Arial Black" panose="020B0A04020102020204" pitchFamily="34" charset="0"/>
              </a:rPr>
              <a:t>современный урок воспитывает думающего ученика-интеллектуала.</a:t>
            </a:r>
          </a:p>
          <a:p>
            <a:pPr lvl="0"/>
            <a:r>
              <a:rPr lang="ru-RU" sz="2900" dirty="0">
                <a:latin typeface="Arial Black" panose="020B0A04020102020204" pitchFamily="34" charset="0"/>
              </a:rPr>
              <a:t>урок предполагает сотрудничество, взаимопонимание, атмосферу радости и</a:t>
            </a:r>
            <a:r>
              <a:rPr lang="ru-RU" dirty="0">
                <a:latin typeface="Arial Black" panose="020B0A04020102020204" pitchFamily="34" charset="0"/>
              </a:rPr>
              <a:t> увлеченности.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8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764704"/>
            <a:ext cx="7283152" cy="8354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accent6"/>
                </a:solidFill>
                <a:latin typeface="Arial Black" panose="020B0A04020102020204" pitchFamily="34" charset="0"/>
              </a:rPr>
              <a:t>Методы </a:t>
            </a:r>
            <a:r>
              <a:rPr lang="ru-RU" b="1" dirty="0">
                <a:solidFill>
                  <a:schemeClr val="accent6"/>
                </a:solidFill>
                <a:latin typeface="Arial Black" panose="020B0A04020102020204" pitchFamily="34" charset="0"/>
              </a:rPr>
              <a:t>и формы современного урока:</a:t>
            </a:r>
            <a:r>
              <a:rPr lang="ru-RU" dirty="0">
                <a:solidFill>
                  <a:schemeClr val="accent6"/>
                </a:solidFill>
                <a:latin typeface="Arial Black" panose="020B0A04020102020204" pitchFamily="34" charset="0"/>
              </a:rPr>
              <a:t/>
            </a:r>
            <a:br>
              <a:rPr lang="ru-RU" dirty="0">
                <a:solidFill>
                  <a:schemeClr val="accent6"/>
                </a:solidFill>
                <a:latin typeface="Arial Black" panose="020B0A04020102020204" pitchFamily="34" charset="0"/>
              </a:rPr>
            </a:br>
            <a:endParaRPr lang="ru-RU" dirty="0">
              <a:solidFill>
                <a:schemeClr val="accent6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ru-RU" dirty="0"/>
          </a:p>
          <a:p>
            <a:pPr lvl="0"/>
            <a:r>
              <a:rPr lang="ru-RU" b="1" dirty="0" smtClean="0">
                <a:latin typeface="Arial Black" panose="020B0A04020102020204" pitchFamily="34" charset="0"/>
              </a:rPr>
              <a:t>метод </a:t>
            </a:r>
            <a:r>
              <a:rPr lang="ru-RU" b="1" dirty="0">
                <a:latin typeface="Arial Black" panose="020B0A04020102020204" pitchFamily="34" charset="0"/>
              </a:rPr>
              <a:t>проектов;</a:t>
            </a:r>
          </a:p>
          <a:p>
            <a:pPr lvl="0"/>
            <a:r>
              <a:rPr lang="ru-RU" b="1" dirty="0">
                <a:latin typeface="Arial Black" panose="020B0A04020102020204" pitchFamily="34" charset="0"/>
              </a:rPr>
              <a:t>информационно-коммуникационные технологии;</a:t>
            </a:r>
          </a:p>
          <a:p>
            <a:pPr lvl="0"/>
            <a:r>
              <a:rPr lang="ru-RU" b="1" dirty="0">
                <a:latin typeface="Arial Black" panose="020B0A04020102020204" pitchFamily="34" charset="0"/>
              </a:rPr>
              <a:t>здоровьесберегающие технологии (интеграция);</a:t>
            </a:r>
          </a:p>
          <a:p>
            <a:pPr lvl="0"/>
            <a:r>
              <a:rPr lang="ru-RU" b="1" dirty="0">
                <a:latin typeface="Arial Black" panose="020B0A04020102020204" pitchFamily="34" charset="0"/>
              </a:rPr>
              <a:t>портфолио</a:t>
            </a:r>
            <a:r>
              <a:rPr lang="ru-RU" b="1" dirty="0" smtClean="0">
                <a:latin typeface="Arial Black" panose="020B0A04020102020204" pitchFamily="34" charset="0"/>
              </a:rPr>
              <a:t>.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</a:t>
            </a:r>
            <a:endParaRPr lang="ru-RU" dirty="0"/>
          </a:p>
        </p:txBody>
      </p:sp>
      <p:pic>
        <p:nvPicPr>
          <p:cNvPr id="17" name="Рисунок 16" descr="http://uolib.ru/images/photos/medium/article32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488" y="5157192"/>
            <a:ext cx="1874992" cy="1296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557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1"/>
            <a:ext cx="9144000" cy="1051519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/>
            </a:r>
            <a:b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sz="3600" b="1" dirty="0" smtClean="0">
                <a:solidFill>
                  <a:schemeClr val="tx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Без </a:t>
            </a:r>
            <a:r>
              <a:rPr lang="ru-RU" sz="3600" b="1" dirty="0">
                <a:solidFill>
                  <a:schemeClr val="tx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применения ИКТ не может быть современного урока.</a:t>
            </a:r>
            <a:br>
              <a:rPr lang="ru-RU" sz="3600" b="1" dirty="0">
                <a:solidFill>
                  <a:schemeClr val="tx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chemeClr val="tx1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 smtClean="0">
                <a:solidFill>
                  <a:srgbClr val="003366"/>
                </a:solidFill>
              </a:rPr>
              <a:t>Внедрение </a:t>
            </a:r>
            <a:r>
              <a:rPr lang="ru-RU" b="1" u="sng" dirty="0">
                <a:solidFill>
                  <a:srgbClr val="003366"/>
                </a:solidFill>
              </a:rPr>
              <a:t>ИКТ осуществляется по следующим направлениям:</a:t>
            </a:r>
          </a:p>
          <a:p>
            <a:pPr lvl="0"/>
            <a:r>
              <a:rPr lang="ru-RU" b="1" dirty="0"/>
              <a:t>создание презентаций к урокам;</a:t>
            </a:r>
          </a:p>
          <a:p>
            <a:pPr lvl="0"/>
            <a:r>
              <a:rPr lang="ru-RU" b="1" dirty="0"/>
              <a:t>работа с ресурсами </a:t>
            </a:r>
            <a:r>
              <a:rPr lang="ru-RU" b="1" dirty="0" smtClean="0"/>
              <a:t>Интернет;</a:t>
            </a:r>
            <a:endParaRPr lang="ru-RU" b="1" dirty="0"/>
          </a:p>
          <a:p>
            <a:pPr lvl="0"/>
            <a:r>
              <a:rPr lang="ru-RU" b="1" dirty="0"/>
              <a:t>использование готовых обучающих программ;</a:t>
            </a:r>
          </a:p>
          <a:p>
            <a:pPr lvl="0"/>
            <a:r>
              <a:rPr lang="ru-RU" b="1" dirty="0"/>
              <a:t>разработка и использование собственных авторских программ.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046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0254" y="1889978"/>
            <a:ext cx="7772400" cy="2088233"/>
          </a:xfrm>
        </p:spPr>
        <p:txBody>
          <a:bodyPr/>
          <a:lstStyle/>
          <a:p>
            <a:r>
              <a:rPr lang="ru-RU" sz="4000" dirty="0" smtClean="0">
                <a:solidFill>
                  <a:srgbClr val="002060"/>
                </a:solidFill>
              </a:rPr>
              <a:t>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14480" y="260647"/>
            <a:ext cx="7250008" cy="1547889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Нетрадиционные </a:t>
            </a:r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обучения учащихся</a:t>
            </a: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endParaRPr lang="ru-RU" sz="1600" b="1" dirty="0">
              <a:solidFill>
                <a:schemeClr val="accent6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endParaRPr lang="ru-RU" dirty="0">
              <a:solidFill>
                <a:srgbClr val="0066CC"/>
              </a:solidFill>
            </a:endParaRPr>
          </a:p>
        </p:txBody>
      </p:sp>
      <p:pic>
        <p:nvPicPr>
          <p:cNvPr id="3074" name="Picture 2" descr="F:\Макет буклета\логотип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822" y="291677"/>
            <a:ext cx="1171945" cy="1285884"/>
          </a:xfrm>
          <a:prstGeom prst="rect">
            <a:avLst/>
          </a:prstGeom>
          <a:noFill/>
        </p:spPr>
      </p:pic>
      <p:pic>
        <p:nvPicPr>
          <p:cNvPr id="5" name="Picture 2" descr="F:\Макет буклета\логотип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938" y="300585"/>
            <a:ext cx="1171945" cy="1285884"/>
          </a:xfrm>
          <a:prstGeom prst="rect">
            <a:avLst/>
          </a:prstGeom>
          <a:noFill/>
        </p:spPr>
      </p:pic>
      <p:pic>
        <p:nvPicPr>
          <p:cNvPr id="6" name="Picture 2" descr="F:\Макет буклета\логотип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110" y="312767"/>
            <a:ext cx="1171945" cy="1285884"/>
          </a:xfrm>
          <a:prstGeom prst="rect">
            <a:avLst/>
          </a:prstGeom>
          <a:noFill/>
        </p:spPr>
      </p:pic>
      <p:pic>
        <p:nvPicPr>
          <p:cNvPr id="7" name="Picture 2" descr="F:\Макет буклета\логотип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938" y="312767"/>
            <a:ext cx="1171945" cy="1285884"/>
          </a:xfrm>
          <a:prstGeom prst="rect">
            <a:avLst/>
          </a:prstGeom>
          <a:noFill/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663834459"/>
              </p:ext>
            </p:extLst>
          </p:nvPr>
        </p:nvGraphicFramePr>
        <p:xfrm>
          <a:off x="2087632" y="1808536"/>
          <a:ext cx="6503703" cy="5016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9" name="Picture 2" descr="F:\Макет буклета\логотип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880" y="262925"/>
            <a:ext cx="1171945" cy="12858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847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Виды проектов по физической культуре</a:t>
            </a:r>
          </a:p>
        </p:txBody>
      </p:sp>
      <p:sp>
        <p:nvSpPr>
          <p:cNvPr id="25625" name="Oval 25"/>
          <p:cNvSpPr>
            <a:spLocks noChangeArrowheads="1"/>
          </p:cNvSpPr>
          <p:nvPr/>
        </p:nvSpPr>
        <p:spPr bwMode="auto">
          <a:xfrm>
            <a:off x="0" y="1828800"/>
            <a:ext cx="3733800" cy="10668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Информационные</a:t>
            </a:r>
          </a:p>
        </p:txBody>
      </p:sp>
      <p:sp>
        <p:nvSpPr>
          <p:cNvPr id="25626" name="Oval 26"/>
          <p:cNvSpPr>
            <a:spLocks noChangeArrowheads="1"/>
          </p:cNvSpPr>
          <p:nvPr/>
        </p:nvSpPr>
        <p:spPr bwMode="auto">
          <a:xfrm>
            <a:off x="5410200" y="1752600"/>
            <a:ext cx="3733800" cy="12192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 dirty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Исследовательские</a:t>
            </a:r>
          </a:p>
        </p:txBody>
      </p:sp>
      <p:sp>
        <p:nvSpPr>
          <p:cNvPr id="25627" name="Oval 27"/>
          <p:cNvSpPr>
            <a:spLocks noChangeArrowheads="1"/>
          </p:cNvSpPr>
          <p:nvPr/>
        </p:nvSpPr>
        <p:spPr bwMode="auto">
          <a:xfrm>
            <a:off x="2667000" y="2895600"/>
            <a:ext cx="3733800" cy="1676400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 dirty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Практико-</a:t>
            </a:r>
          </a:p>
          <a:p>
            <a:pPr algn="ctr"/>
            <a:r>
              <a:rPr lang="ru-RU" altLang="ru-RU" sz="2400" b="1" dirty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ориентированные</a:t>
            </a:r>
          </a:p>
        </p:txBody>
      </p:sp>
      <p:sp>
        <p:nvSpPr>
          <p:cNvPr id="25628" name="Rectangle 28"/>
          <p:cNvSpPr>
            <a:spLocks noChangeArrowheads="1"/>
          </p:cNvSpPr>
          <p:nvPr/>
        </p:nvSpPr>
        <p:spPr bwMode="auto">
          <a:xfrm>
            <a:off x="152400" y="4953000"/>
            <a:ext cx="88392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Требуют хорошо продуманной структуры проекта,</a:t>
            </a:r>
          </a:p>
          <a:p>
            <a:pPr algn="ctr"/>
            <a:r>
              <a:rPr lang="ru-RU" altLang="ru-RU" sz="2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обозначенных целей, актуальности для всех участников, </a:t>
            </a:r>
          </a:p>
          <a:p>
            <a:pPr algn="ctr"/>
            <a:r>
              <a:rPr lang="ru-RU" altLang="ru-RU" sz="2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продуманных методов</a:t>
            </a:r>
            <a:r>
              <a:rPr lang="ru-RU" altLang="ru-RU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altLang="ru-RU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экспериментальных, опытных, методов обработки результатов)</a:t>
            </a:r>
          </a:p>
        </p:txBody>
      </p:sp>
      <p:sp>
        <p:nvSpPr>
          <p:cNvPr id="25629" name="Line 29"/>
          <p:cNvSpPr>
            <a:spLocks noChangeShapeType="1"/>
          </p:cNvSpPr>
          <p:nvPr/>
        </p:nvSpPr>
        <p:spPr bwMode="auto">
          <a:xfrm flipH="1" flipV="1">
            <a:off x="5867400" y="4267200"/>
            <a:ext cx="14478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30" name="Line 30"/>
          <p:cNvSpPr>
            <a:spLocks noChangeShapeType="1"/>
          </p:cNvSpPr>
          <p:nvPr/>
        </p:nvSpPr>
        <p:spPr bwMode="auto">
          <a:xfrm flipH="1" flipV="1">
            <a:off x="5867400" y="4267200"/>
            <a:ext cx="14478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32" name="Line 32"/>
          <p:cNvSpPr>
            <a:spLocks noChangeShapeType="1"/>
          </p:cNvSpPr>
          <p:nvPr/>
        </p:nvSpPr>
        <p:spPr bwMode="auto">
          <a:xfrm flipH="1" flipV="1">
            <a:off x="5867400" y="4267200"/>
            <a:ext cx="14478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634" name="Line 34"/>
          <p:cNvSpPr>
            <a:spLocks noChangeShapeType="1"/>
          </p:cNvSpPr>
          <p:nvPr/>
        </p:nvSpPr>
        <p:spPr bwMode="auto">
          <a:xfrm flipV="1">
            <a:off x="7315200" y="2971800"/>
            <a:ext cx="0" cy="1981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02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9576"/>
            <a:ext cx="8229600" cy="1143000"/>
          </a:xfrm>
        </p:spPr>
        <p:txBody>
          <a:bodyPr/>
          <a:lstStyle/>
          <a:p>
            <a:r>
              <a:rPr lang="ru-RU" sz="3600" dirty="0" smtClean="0">
                <a:latin typeface="Arial Black" panose="020B0A04020102020204" pitchFamily="34" charset="0"/>
              </a:rPr>
              <a:t/>
            </a:r>
            <a:br>
              <a:rPr lang="ru-RU" sz="3600" dirty="0" smtClean="0">
                <a:latin typeface="Arial Black" panose="020B0A04020102020204" pitchFamily="34" charset="0"/>
              </a:rPr>
            </a:b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Проектно-исследовательская деятельность </a:t>
            </a:r>
            <a:endParaRPr lang="ru-RU" sz="36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93911"/>
            <a:ext cx="8229600" cy="4525963"/>
          </a:xfrm>
        </p:spPr>
        <p:txBody>
          <a:bodyPr/>
          <a:lstStyle/>
          <a:p>
            <a:endParaRPr lang="ru-RU" smtClean="0"/>
          </a:p>
          <a:p>
            <a:r>
              <a:rPr lang="ru-RU" smtClean="0"/>
              <a:t> </a:t>
            </a:r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853762502"/>
              </p:ext>
            </p:extLst>
          </p:nvPr>
        </p:nvGraphicFramePr>
        <p:xfrm>
          <a:off x="251520" y="1772816"/>
          <a:ext cx="8532948" cy="4379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327924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2463" y="1268760"/>
            <a:ext cx="8568952" cy="432504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8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Спорьте, заблуждайтесь, ошибайтесь, но ради бога, размышляйте, </a:t>
            </a:r>
            <a:r>
              <a:rPr lang="ru-RU" sz="48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ru-RU" sz="48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хотя и криво, да сами</a:t>
            </a:r>
            <a:r>
              <a:rPr lang="ru-RU" sz="48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».</a:t>
            </a:r>
            <a:br>
              <a:rPr lang="ru-RU" sz="48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/>
            </a:r>
            <a:br>
              <a:rPr lang="ru-RU" sz="48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Г.Э</a:t>
            </a:r>
            <a:r>
              <a:rPr lang="ru-RU" sz="48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. </a:t>
            </a:r>
            <a:r>
              <a:rPr lang="ru-RU" sz="48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Лессинга </a:t>
            </a:r>
            <a:endParaRPr lang="ru-RU" sz="4800" b="1" dirty="0">
              <a:solidFill>
                <a:srgbClr val="003366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F:\Макет буклета\Безымянн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321" y="5018567"/>
            <a:ext cx="2004415" cy="1511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2.7|1.6|1.9"/>
</p:tagLst>
</file>

<file path=ppt/theme/theme1.xml><?xml version="1.0" encoding="utf-8"?>
<a:theme xmlns:a="http://schemas.openxmlformats.org/drawingml/2006/main" name="Шары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865</TotalTime>
  <Words>548</Words>
  <Application>Microsoft Office PowerPoint</Application>
  <PresentationFormat>Экран (4:3)</PresentationFormat>
  <Paragraphs>157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Calibri</vt:lpstr>
      <vt:lpstr>Times New Roman</vt:lpstr>
      <vt:lpstr>Шары</vt:lpstr>
      <vt:lpstr>«Учебно-исследовательская работа по физической культуре, как средство повышения мотивации школьников»  </vt:lpstr>
      <vt:lpstr> Современный  урок физической культуры в рамках ФГОС</vt:lpstr>
      <vt:lpstr>Современный урок – это: </vt:lpstr>
      <vt:lpstr>  Методы и формы современного урока: </vt:lpstr>
      <vt:lpstr> Без применения ИКТ не может быть современного урока. </vt:lpstr>
      <vt:lpstr> </vt:lpstr>
      <vt:lpstr>Виды проектов по физической культуре</vt:lpstr>
      <vt:lpstr> Проектно-исследовательская деятельность </vt:lpstr>
      <vt:lpstr>  «Спорьте, заблуждайтесь, ошибайтесь, но ради бога, размышляйте,   хотя и криво, да сами».  Г.Э. Лессинга </vt:lpstr>
      <vt:lpstr>Схема работы над проектами</vt:lpstr>
      <vt:lpstr> Компетенции учащихся</vt:lpstr>
      <vt:lpstr>"Единственный путь, ведущий к знаниям, - это деятельность" Бернард Шоу </vt:lpstr>
      <vt:lpstr>Почему необходимо внедрять метод проектов в преподавание физической культуры?</vt:lpstr>
      <vt:lpstr>Умения и навыки, формируемые проектной деятельностью</vt:lpstr>
      <vt:lpstr>Проекты и проблемы </vt:lpstr>
      <vt:lpstr>ШКОЛА БУДУЩЕГО - ШКОЛА ПРОЕКТОВ </vt:lpstr>
      <vt:lpstr>  Проектная деятельность: роль учителя </vt:lpstr>
      <vt:lpstr>Желаю удачи!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</dc:title>
  <dc:creator>эльдорадо</dc:creator>
  <cp:lastModifiedBy>kabinet-14</cp:lastModifiedBy>
  <cp:revision>103</cp:revision>
  <dcterms:created xsi:type="dcterms:W3CDTF">2010-09-28T05:17:31Z</dcterms:created>
  <dcterms:modified xsi:type="dcterms:W3CDTF">2017-04-11T05:10:29Z</dcterms:modified>
</cp:coreProperties>
</file>