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1" r:id="rId4"/>
    <p:sldId id="258" r:id="rId5"/>
    <p:sldId id="267" r:id="rId6"/>
    <p:sldId id="262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40E6D7-8B14-4728-947B-7AFFD0F261E6}" type="datetimeFigureOut">
              <a:rPr lang="ru-RU" smtClean="0"/>
              <a:pPr/>
              <a:t>22.09.2018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50B4FC-9217-4A2B-A877-8648C7BF7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</a:rPr>
              <a:t>Жизнь </a:t>
            </a:r>
            <a:r>
              <a:rPr lang="ru-RU" sz="3200" smtClean="0">
                <a:effectLst/>
              </a:rPr>
              <a:t>и творчество</a:t>
            </a:r>
            <a:br>
              <a:rPr lang="ru-RU" sz="3200" smtClean="0">
                <a:effectLst/>
              </a:rPr>
            </a:br>
            <a:r>
              <a:rPr lang="ru-RU" sz="3200" smtClean="0">
                <a:effectLst/>
              </a:rPr>
              <a:t> </a:t>
            </a:r>
            <a:r>
              <a:rPr lang="ru-RU" sz="3200" dirty="0" smtClean="0">
                <a:effectLst/>
              </a:rPr>
              <a:t>Александра Николаевича Островского (1823 - 1886) </a:t>
            </a:r>
            <a:endParaRPr lang="ru-RU" sz="3200" dirty="0">
              <a:effectLst/>
            </a:endParaRPr>
          </a:p>
        </p:txBody>
      </p:sp>
      <p:pic>
        <p:nvPicPr>
          <p:cNvPr id="5" name="Picture 39" descr="ostrovski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67037" y="1978025"/>
            <a:ext cx="32099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Какова цель урока?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 smtClean="0"/>
              <a:t>Какой эпиграф к теме урока Вы бы подобрали?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smtClean="0"/>
              <a:t>Вспомните биографию А.Н.Островского.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Биографические факты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smtClean="0"/>
              <a:t>Назовите художественные особенности творчества А.Н.Островского.</a:t>
            </a:r>
            <a:br>
              <a:rPr lang="ru-RU" dirty="0" smtClean="0"/>
            </a:br>
            <a:r>
              <a:rPr lang="ru-RU" dirty="0" smtClean="0"/>
              <a:t>Обратите внимание на его драматическое искусство.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Чтение пьес А.Н.Островского «Гроза» и </a:t>
            </a:r>
            <a:r>
              <a:rPr lang="ru-RU" smtClean="0"/>
              <a:t>«Бесприданница».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Жизнь и творчество  Александра Николаевича Островского (1823 - 1886) </vt:lpstr>
      <vt:lpstr> Какова цель урока?</vt:lpstr>
      <vt:lpstr>Какой эпиграф к теме урока Вы бы подобрали?</vt:lpstr>
      <vt:lpstr>Вспомните биографию А.Н.Островского.</vt:lpstr>
      <vt:lpstr>Заполните таблицу</vt:lpstr>
      <vt:lpstr>Назовите художественные особенности творчества А.Н.Островского. Обратите внимание на его драматическое искусство. </vt:lpstr>
      <vt:lpstr>Домашнее задание   Чтение пьес А.Н.Островского «Гроза» и «Бесприданница».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 Александра Николаевича Островского (1823 - 1886) </dc:title>
  <dc:creator>User</dc:creator>
  <cp:lastModifiedBy>User</cp:lastModifiedBy>
  <cp:revision>7</cp:revision>
  <dcterms:created xsi:type="dcterms:W3CDTF">2014-08-14T13:01:38Z</dcterms:created>
  <dcterms:modified xsi:type="dcterms:W3CDTF">2018-09-22T19:24:53Z</dcterms:modified>
</cp:coreProperties>
</file>