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9"/>
  </p:notesMasterIdLst>
  <p:handoutMasterIdLst>
    <p:handoutMasterId r:id="rId20"/>
  </p:handout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</p:sldIdLst>
  <p:sldSz cx="9144000" cy="6858000" type="screen4x3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5" d="100"/>
          <a:sy n="55" d="100"/>
        </p:scale>
        <p:origin x="-84" y="-10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ru-RU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Дата 2"/>
          <p:cNvSpPr txBox="1">
            <a:spLocks noGrp="1"/>
          </p:cNvSpPr>
          <p:nvPr>
            <p:ph type="dt" sz="quarter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ru-RU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4" name="Нижний колонтитул 3"/>
          <p:cNvSpPr txBox="1">
            <a:spLocks noGrp="1"/>
          </p:cNvSpPr>
          <p:nvPr>
            <p:ph type="ftr" sz="quarte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ru-RU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5" name="Номер слайда 4"/>
          <p:cNvSpPr txBox="1">
            <a:spLocks noGrp="1"/>
          </p:cNvSpPr>
          <p:nvPr>
            <p:ph type="sldNum" sz="quarter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756C4751-9BDA-4CC3-8B15-E4D5F9DE1586}" type="slidenum">
              <a:t>‹#›</a:t>
            </a:fld>
            <a:endParaRPr lang="ru-RU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40485733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 idx="2"/>
          </p:nvPr>
        </p:nvSpPr>
        <p:spPr>
          <a:xfrm>
            <a:off x="1107000" y="812520"/>
            <a:ext cx="5345280" cy="4008959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3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4" name="Верхний колонтитул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rtl="0" hangingPunct="0">
              <a:buNone/>
              <a:tabLst/>
              <a:defRPr lang="ru-RU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5" name="Дата 4"/>
          <p:cNvSpPr txBox="1"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algn="r" rtl="0" hangingPunct="0">
              <a:buNone/>
              <a:tabLst/>
              <a:defRPr lang="ru-RU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6" name="Нижний колонтитул 5"/>
          <p:cNvSpPr txBox="1">
            <a:spLocks noGrp="1"/>
          </p:cNvSpPr>
          <p:nvPr>
            <p:ph type="ftr" sz="quarter" idx="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/>
          <a:lstStyle>
            <a:lvl1pPr lvl="0" rtl="0" hangingPunct="0">
              <a:buNone/>
              <a:tabLst/>
              <a:defRPr lang="ru-RU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/>
          <a:lstStyle>
            <a:lvl1pPr lvl="0" algn="r" rtl="0" hangingPunct="0">
              <a:buNone/>
              <a:tabLst/>
              <a:defRPr lang="ru-RU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B6DCC1F7-A5A0-4ADE-811C-BA4FB87014B9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4061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rtl="0" hangingPunct="0">
      <a:tabLst/>
      <a:defRPr lang="ru-RU" sz="2000" b="0" i="0" u="none" strike="noStrike" kern="1200">
        <a:ln>
          <a:noFill/>
        </a:ln>
        <a:latin typeface="Arial" pitchFamily="18"/>
        <a:ea typeface="Microsoft YaHei" pitchFamily="2"/>
        <a:cs typeface="Mangal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9064640C-EC2E-4BD0-BD8B-E09B8AFE8109}" type="datetime1">
              <a:rPr lang="ru-RU" smtClean="0"/>
              <a:pPr lvl="0"/>
              <a:t>20.06.2022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7A96203-4DA7-4930-B664-AFFADC9EEDA1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635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9064640C-EC2E-4BD0-BD8B-E09B8AFE8109}" type="datetime1">
              <a:rPr lang="ru-RU" smtClean="0"/>
              <a:pPr lvl="0"/>
              <a:t>20.06.2022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4E30C2F-6F3A-4A38-8695-2FBEF0C3E49E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404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19900" y="457200"/>
            <a:ext cx="2171700" cy="56229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457200"/>
            <a:ext cx="6362700" cy="56229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9064640C-EC2E-4BD0-BD8B-E09B8AFE8109}" type="datetime1">
              <a:rPr lang="ru-RU" smtClean="0"/>
              <a:pPr lvl="0"/>
              <a:t>20.06.2022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7C932E6-6906-4C9C-BBBE-9ECC8748E6CA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148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3F3D399E-A2A9-4C00-B13F-B3B34497B372}" type="datetime1">
              <a:rPr lang="ru-RU" smtClean="0"/>
              <a:pPr lvl="0"/>
              <a:t>20.06.2022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BB4E3AF-90C5-4679-AFB6-7AC97767551C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451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3F3D399E-A2A9-4C00-B13F-B3B34497B372}" type="datetime1">
              <a:rPr lang="ru-RU" smtClean="0"/>
              <a:pPr lvl="0"/>
              <a:t>20.06.2022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F14B452-7349-4695-9EF0-0FB8502AAA08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9516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3F3D399E-A2A9-4C00-B13F-B3B34497B372}" type="datetime1">
              <a:rPr lang="ru-RU" smtClean="0"/>
              <a:pPr lvl="0"/>
              <a:t>20.06.2022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A68791A-43A4-4AD7-B67E-EF85B48A8380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1801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20193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476500" y="1600200"/>
            <a:ext cx="20193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3F3D399E-A2A9-4C00-B13F-B3B34497B372}" type="datetime1">
              <a:rPr lang="ru-RU" smtClean="0"/>
              <a:pPr lvl="0"/>
              <a:t>20.06.2022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EB274FC-B91B-4796-8B73-020E761C335F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2320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3F3D399E-A2A9-4C00-B13F-B3B34497B372}" type="datetime1">
              <a:rPr lang="ru-RU" smtClean="0"/>
              <a:pPr lvl="0"/>
              <a:t>20.06.2022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41D2C4C-F873-4A5D-816E-4179CBE9FFBC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240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3F3D399E-A2A9-4C00-B13F-B3B34497B372}" type="datetime1">
              <a:rPr lang="ru-RU" smtClean="0"/>
              <a:pPr lvl="0"/>
              <a:t>20.06.2022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D452DF6-DEE7-4F97-BC42-FBB44D516FB1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8003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3F3D399E-A2A9-4C00-B13F-B3B34497B372}" type="datetime1">
              <a:rPr lang="ru-RU" smtClean="0"/>
              <a:pPr lvl="0"/>
              <a:t>20.06.2022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C8A7AD3-23D2-45C8-9E11-30F8FD9D71F2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3315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3F3D399E-A2A9-4C00-B13F-B3B34497B372}" type="datetime1">
              <a:rPr lang="ru-RU" smtClean="0"/>
              <a:pPr lvl="0"/>
              <a:t>20.06.2022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55844C6-DC9D-4046-9240-5EB068F28425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6643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9064640C-EC2E-4BD0-BD8B-E09B8AFE8109}" type="datetime1">
              <a:rPr lang="ru-RU" smtClean="0"/>
              <a:pPr lvl="0"/>
              <a:t>20.06.2022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F6F5224-5AFF-4D84-9AD8-98F0DD97A02C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9156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3F3D399E-A2A9-4C00-B13F-B3B34497B372}" type="datetime1">
              <a:rPr lang="ru-RU" smtClean="0"/>
              <a:pPr lvl="0"/>
              <a:t>20.06.2022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C8535CD-9196-4115-9ED4-B60BC0D0B4BD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0558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3F3D399E-A2A9-4C00-B13F-B3B34497B372}" type="datetime1">
              <a:rPr lang="ru-RU" smtClean="0"/>
              <a:pPr lvl="0"/>
              <a:t>20.06.2022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EAADB60-4805-41AD-95E1-6AC2CE42BBC5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7442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16725" y="457200"/>
            <a:ext cx="2171700" cy="5867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1625" y="457200"/>
            <a:ext cx="6362700" cy="5867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3F3D399E-A2A9-4C00-B13F-B3B34497B372}" type="datetime1">
              <a:rPr lang="ru-RU" smtClean="0"/>
              <a:pPr lvl="0"/>
              <a:t>20.06.2022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95079CC-42E3-4182-BA0F-160AFFCCB424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3709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9064640C-EC2E-4BD0-BD8B-E09B8AFE8109}" type="datetime1">
              <a:rPr lang="ru-RU" smtClean="0"/>
              <a:pPr lvl="0"/>
              <a:t>20.06.2022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74210B1-6154-4EBC-B517-2F642109671A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634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04800" y="1554163"/>
            <a:ext cx="42672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24400" y="1554163"/>
            <a:ext cx="42672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9064640C-EC2E-4BD0-BD8B-E09B8AFE8109}" type="datetime1">
              <a:rPr lang="ru-RU" smtClean="0"/>
              <a:pPr lvl="0"/>
              <a:t>20.06.2022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C6FE83E-4675-469A-BA90-434E1DBDDFD9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6293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9064640C-EC2E-4BD0-BD8B-E09B8AFE8109}" type="datetime1">
              <a:rPr lang="ru-RU" smtClean="0"/>
              <a:pPr lvl="0"/>
              <a:t>20.06.2022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EC0E50B-A36C-431E-9DD6-7D68F58DA435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9425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9064640C-EC2E-4BD0-BD8B-E09B8AFE8109}" type="datetime1">
              <a:rPr lang="ru-RU" smtClean="0"/>
              <a:pPr lvl="0"/>
              <a:t>20.06.2022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F5732CF-D110-4B61-B3AA-0B05029AD420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4672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9064640C-EC2E-4BD0-BD8B-E09B8AFE8109}" type="datetime1">
              <a:rPr lang="ru-RU" smtClean="0"/>
              <a:pPr lvl="0"/>
              <a:t>20.06.2022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84AA58E-6EEC-44A8-BCFB-49181975233F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8808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9064640C-EC2E-4BD0-BD8B-E09B8AFE8109}" type="datetime1">
              <a:rPr lang="ru-RU" smtClean="0"/>
              <a:pPr lvl="0"/>
              <a:t>20.06.2022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2800FEE-2E22-4EC9-BBB8-84200A2FEF50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2372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9064640C-EC2E-4BD0-BD8B-E09B8AFE8109}" type="datetime1">
              <a:rPr lang="ru-RU" smtClean="0"/>
              <a:pPr lvl="0"/>
              <a:t>20.06.2022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710E0F0-95AF-4D42-8D60-F3B51F33FCF3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7755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ая соединительная линия 6"/>
          <p:cNvSpPr/>
          <p:nvPr/>
        </p:nvSpPr>
        <p:spPr>
          <a:xfrm>
            <a:off x="514080" y="1050839"/>
            <a:ext cx="8629920" cy="2161"/>
          </a:xfrm>
          <a:prstGeom prst="line">
            <a:avLst/>
          </a:prstGeom>
          <a:noFill/>
          <a:ln w="9360">
            <a:solidFill>
              <a:srgbClr val="F0A22E">
                <a:alpha val="0"/>
              </a:srgbClr>
            </a:solidFill>
            <a:prstDash val="solid"/>
            <a:round/>
          </a:ln>
        </p:spPr>
        <p:txBody>
          <a:bodyPr vert="horz" wrap="square" lIns="91440" tIns="45720" rIns="91440" bIns="45720" anchor="t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Прямая соединительная линия 8"/>
          <p:cNvSpPr/>
          <p:nvPr/>
        </p:nvSpPr>
        <p:spPr>
          <a:xfrm>
            <a:off x="514080" y="1050839"/>
            <a:ext cx="8629920" cy="2161"/>
          </a:xfrm>
          <a:prstGeom prst="line">
            <a:avLst/>
          </a:prstGeom>
          <a:noFill/>
          <a:ln w="9360">
            <a:solidFill>
              <a:srgbClr val="F0A22E">
                <a:alpha val="0"/>
              </a:srgbClr>
            </a:solidFill>
            <a:prstDash val="solid"/>
            <a:round/>
          </a:ln>
        </p:spPr>
        <p:txBody>
          <a:bodyPr vert="horz" wrap="square" lIns="91440" tIns="45720" rIns="91440" bIns="45720" anchor="t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4" name="Прямая соединительная линия 11"/>
          <p:cNvSpPr/>
          <p:nvPr/>
        </p:nvSpPr>
        <p:spPr>
          <a:xfrm>
            <a:off x="514080" y="1057680"/>
            <a:ext cx="8629920" cy="2520"/>
          </a:xfrm>
          <a:prstGeom prst="line">
            <a:avLst/>
          </a:prstGeom>
          <a:noFill/>
          <a:ln w="9360">
            <a:solidFill>
              <a:srgbClr val="F0A22E">
                <a:alpha val="0"/>
              </a:srgbClr>
            </a:solidFill>
            <a:prstDash val="solid"/>
            <a:round/>
          </a:ln>
        </p:spPr>
        <p:txBody>
          <a:bodyPr vert="horz" wrap="square" lIns="91440" tIns="45720" rIns="91440" bIns="45720" anchor="t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5" name="Заголовок 21"/>
          <p:cNvSpPr txBox="1">
            <a:spLocks noGrp="1"/>
          </p:cNvSpPr>
          <p:nvPr>
            <p:ph type="title"/>
          </p:nvPr>
        </p:nvSpPr>
        <p:spPr>
          <a:xfrm>
            <a:off x="304920" y="457200"/>
            <a:ext cx="8686440" cy="83772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="t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/>
            <a:r>
              <a:rPr lang="ru-RU"/>
              <a:t>Для правки текста заголовка щелкните мышьюОбразец заголовка</a:t>
            </a:r>
          </a:p>
        </p:txBody>
      </p:sp>
      <p:sp>
        <p:nvSpPr>
          <p:cNvPr id="6" name="Содержимое 26"/>
          <p:cNvSpPr txBox="1">
            <a:spLocks noGrp="1"/>
          </p:cNvSpPr>
          <p:nvPr>
            <p:ph type="body" idx="1"/>
          </p:nvPr>
        </p:nvSpPr>
        <p:spPr>
          <a:xfrm>
            <a:off x="304920" y="1554119"/>
            <a:ext cx="8686440" cy="452556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="t"/>
          <a:lstStyle>
            <a:defPPr marL="432000" lvl="0" indent="-324000" algn="l" rtl="0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ru-RU" sz="3200" b="0" i="0" u="none" strike="noStrike" kern="1200" spc="0">
                <a:ln>
                  <a:noFill/>
                </a:ln>
                <a:solidFill>
                  <a:srgbClr val="4E3B30"/>
                </a:solidFill>
                <a:latin typeface="Franklin Gothic Book"/>
                <a:ea typeface="Microsoft YaHei" pitchFamily="2"/>
                <a:cs typeface="Mangal" pitchFamily="2"/>
              </a:defRPr>
            </a:defPPr>
            <a:lvl1pPr marL="432000" lvl="0" indent="-324000" algn="l" rtl="0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ru-RU" sz="3200" b="0" i="0" u="none" strike="noStrike" kern="1200" spc="0">
                <a:ln>
                  <a:noFill/>
                </a:ln>
                <a:solidFill>
                  <a:srgbClr val="4E3B30"/>
                </a:solidFill>
                <a:latin typeface="Franklin Gothic Book"/>
                <a:ea typeface="Microsoft YaHei" pitchFamily="2"/>
                <a:cs typeface="Mangal" pitchFamily="2"/>
              </a:defRPr>
            </a:lvl1pPr>
            <a:lvl2pPr marL="864000" lvl="1" indent="-324000" algn="l" rtl="0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ru-RU" sz="2400" b="0" i="0" u="none" strike="noStrike" kern="1200" spc="0">
                <a:ln>
                  <a:noFill/>
                </a:ln>
                <a:solidFill>
                  <a:srgbClr val="4E3B30"/>
                </a:solidFill>
                <a:latin typeface="Franklin Gothic Book"/>
                <a:ea typeface="Microsoft YaHei" pitchFamily="2"/>
                <a:cs typeface="Mangal" pitchFamily="2"/>
              </a:defRPr>
            </a:lvl2pPr>
            <a:lvl3pPr marL="1295999" lvl="2" indent="-288000" algn="l" rtl="0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4E3B30"/>
                </a:solidFill>
                <a:latin typeface="Franklin Gothic Book"/>
                <a:ea typeface="Microsoft YaHei" pitchFamily="2"/>
                <a:cs typeface="Mangal" pitchFamily="2"/>
              </a:defRPr>
            </a:lvl3pPr>
            <a:lvl4pPr marL="1728000" lvl="3" indent="-216000" algn="l" rtl="0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ru-RU" sz="1800" b="0" i="0" u="none" strike="noStrike" kern="1200" spc="0">
                <a:ln>
                  <a:noFill/>
                </a:ln>
                <a:solidFill>
                  <a:srgbClr val="4E3B30"/>
                </a:solidFill>
                <a:latin typeface="Franklin Gothic Book"/>
                <a:ea typeface="Microsoft YaHei" pitchFamily="2"/>
                <a:cs typeface="Mangal" pitchFamily="2"/>
              </a:defRPr>
            </a:lvl4pPr>
            <a:lvl5pPr marL="2160000" lvl="4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4E3B30"/>
                </a:solidFill>
                <a:latin typeface="Franklin Gothic Book"/>
                <a:ea typeface="Microsoft YaHei" pitchFamily="2"/>
                <a:cs typeface="Mangal" pitchFamily="2"/>
              </a:defRPr>
            </a:lvl5pPr>
            <a:lvl6pPr marL="2592000" lvl="5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4E3B30"/>
                </a:solidFill>
                <a:latin typeface="Franklin Gothic Book"/>
                <a:ea typeface="Microsoft YaHei" pitchFamily="2"/>
                <a:cs typeface="Mangal" pitchFamily="2"/>
              </a:defRPr>
            </a:lvl6pPr>
            <a:lvl7pPr marL="3024000" lvl="6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4E3B30"/>
                </a:solidFill>
                <a:latin typeface="Franklin Gothic Book"/>
                <a:ea typeface="Microsoft YaHei" pitchFamily="2"/>
                <a:cs typeface="Mangal" pitchFamily="2"/>
              </a:defRPr>
            </a:lvl7pPr>
            <a:lvl8pPr marL="3456000" lvl="7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4E3B30"/>
                </a:solidFill>
                <a:latin typeface="Franklin Gothic Book"/>
                <a:ea typeface="Microsoft YaHei" pitchFamily="2"/>
                <a:cs typeface="Mangal" pitchFamily="2"/>
              </a:defRPr>
            </a:lvl8pPr>
            <a:lvl9pPr marL="3887999" lvl="8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4E3B30"/>
                </a:solidFill>
                <a:latin typeface="Franklin Gothic Book"/>
                <a:ea typeface="Microsoft YaHei" pitchFamily="2"/>
                <a:cs typeface="Mangal" pitchFamily="2"/>
              </a:defRPr>
            </a:lvl9pPr>
          </a:lstStyle>
          <a:p>
            <a:pPr lvl="0"/>
            <a:r>
              <a:rPr lang="ru-RU"/>
              <a:t>Для правки структуры щелкните мышью</a:t>
            </a:r>
          </a:p>
          <a:p>
            <a:pPr lvl="1"/>
            <a:r>
              <a:rPr lang="ru-RU"/>
              <a:t>Второй уровень структуры</a:t>
            </a:r>
          </a:p>
          <a:p>
            <a:pPr lvl="2"/>
            <a:r>
              <a:rPr lang="ru-RU"/>
              <a:t>Третий уровень структуры</a:t>
            </a:r>
          </a:p>
          <a:p>
            <a:pPr lvl="3"/>
            <a:r>
              <a:rPr lang="ru-RU"/>
              <a:t>Четвёртый уровень структуры</a:t>
            </a:r>
          </a:p>
          <a:p>
            <a:pPr lvl="4"/>
            <a:r>
              <a:rPr lang="ru-RU"/>
              <a:t>Пятый уровень структуры</a:t>
            </a:r>
          </a:p>
          <a:p>
            <a:pPr lvl="5"/>
            <a:r>
              <a:rPr lang="ru-RU"/>
              <a:t>Шестой уровень структуры</a:t>
            </a:r>
          </a:p>
          <a:p>
            <a:pPr lvl="6"/>
            <a:r>
              <a:rPr lang="ru-RU"/>
              <a:t>Седьмой уровень структуры</a:t>
            </a:r>
          </a:p>
          <a:p>
            <a:pPr lvl="7"/>
            <a:r>
              <a:rPr lang="ru-RU"/>
              <a:t>Восьмой уровень структуры</a:t>
            </a:r>
          </a:p>
          <a:p>
            <a:pPr lvl="0"/>
            <a:r>
              <a:rPr lang="ru-RU"/>
              <a:t>Девятый уровень структурыОбразец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24"/>
          <p:cNvSpPr txBox="1">
            <a:spLocks noGrp="1"/>
          </p:cNvSpPr>
          <p:nvPr>
            <p:ph type="dt" sz="half" idx="2"/>
          </p:nvPr>
        </p:nvSpPr>
        <p:spPr>
          <a:xfrm>
            <a:off x="6477119" y="76320"/>
            <a:ext cx="2514240" cy="288720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/>
          <a:lstStyle>
            <a:lvl1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200" spc="0">
                <a:solidFill>
                  <a:srgbClr val="000000"/>
                </a:solidFill>
                <a:latin typeface="Franklin Gothic Book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9064640C-EC2E-4BD0-BD8B-E09B8AFE8109}" type="datetime1">
              <a:rPr lang="ru-RU"/>
              <a:pPr lvl="0"/>
              <a:t>2022/6/20</a:t>
            </a:fld>
            <a:endParaRPr lang="ru-RU"/>
          </a:p>
        </p:txBody>
      </p:sp>
      <p:sp>
        <p:nvSpPr>
          <p:cNvPr id="8" name="Нижний колонтитул 18"/>
          <p:cNvSpPr txBox="1">
            <a:spLocks noGrp="1"/>
          </p:cNvSpPr>
          <p:nvPr>
            <p:ph type="ftr" sz="quarter" idx="3"/>
          </p:nvPr>
        </p:nvSpPr>
        <p:spPr>
          <a:xfrm>
            <a:off x="3581279" y="76320"/>
            <a:ext cx="2895120" cy="288720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/>
          <a:lstStyle>
            <a:lvl1pPr lvl="0" rtl="0" hangingPunct="0">
              <a:buNone/>
              <a:tabLst/>
              <a:defRPr lang="ru-RU" sz="2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9" name="Номер слайда 15"/>
          <p:cNvSpPr txBox="1">
            <a:spLocks noGrp="1"/>
          </p:cNvSpPr>
          <p:nvPr>
            <p:ph type="sldNum" sz="quarter" idx="4"/>
          </p:nvPr>
        </p:nvSpPr>
        <p:spPr>
          <a:xfrm>
            <a:off x="8229600" y="6473879"/>
            <a:ext cx="758520" cy="246600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/>
          <a:lstStyle>
            <a:lvl1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200" spc="0">
                <a:solidFill>
                  <a:srgbClr val="000000"/>
                </a:solidFill>
                <a:latin typeface="Franklin Gothic Book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72A40AB3-EC7A-4B7A-BD7C-C7D3EB3BEFD6}" type="slidenum"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lvl="0" algn="l" rtl="0" hangingPunct="1">
        <a:spcBef>
          <a:spcPts val="0"/>
        </a:spcBef>
        <a:spcAft>
          <a:spcPts val="0"/>
        </a:spcAft>
        <a:buNone/>
        <a:tabLst/>
        <a:defRPr lang="ru-RU" sz="3600" b="0" i="0" u="none" strike="noStrike" kern="1200" spc="0">
          <a:ln>
            <a:noFill/>
          </a:ln>
          <a:solidFill>
            <a:srgbClr val="4E3B30"/>
          </a:solidFill>
          <a:latin typeface="Franklin Gothic Medium" pitchFamily="18"/>
          <a:ea typeface="Microsoft YaHei" pitchFamily="2"/>
          <a:cs typeface="Mangal" pitchFamily="2"/>
        </a:defRPr>
      </a:lvl1pPr>
    </p:titleStyle>
    <p:bodyStyle>
      <a:lvl1pPr lvl="0">
        <a:buSzPct val="45000"/>
        <a:buFont typeface="StarSymbol"/>
        <a:buChar char="●"/>
        <a:tabLst/>
        <a:defRPr lang="ru-RU" sz="3200" b="0" i="0" u="none" strike="noStrike" spc="0">
          <a:solidFill>
            <a:srgbClr val="4E3B30"/>
          </a:solidFill>
          <a:latin typeface="Franklin Gothic Book" pitchFamily="18"/>
        </a:defRPr>
      </a:lvl1pPr>
      <a:lvl2pPr lvl="1">
        <a:buSzPct val="75000"/>
        <a:buFont typeface="StarSymbol"/>
        <a:buChar char="–"/>
        <a:tabLst/>
        <a:defRPr lang="ru-RU" sz="3200" b="0" i="0" u="none" strike="noStrike" spc="0">
          <a:solidFill>
            <a:srgbClr val="4E3B30"/>
          </a:solidFill>
          <a:latin typeface="Franklin Gothic Book" pitchFamily="18"/>
        </a:defRPr>
      </a:lvl2pPr>
      <a:lvl3pPr lvl="2">
        <a:buSzPct val="45000"/>
        <a:buFont typeface="StarSymbol"/>
        <a:buChar char="●"/>
        <a:tabLst/>
        <a:defRPr lang="ru-RU" sz="3200" b="0" i="0" u="none" strike="noStrike" spc="0">
          <a:solidFill>
            <a:srgbClr val="4E3B30"/>
          </a:solidFill>
          <a:latin typeface="Franklin Gothic Book" pitchFamily="18"/>
        </a:defRPr>
      </a:lvl3pPr>
      <a:lvl4pPr lvl="3">
        <a:buSzPct val="75000"/>
        <a:buFont typeface="StarSymbol"/>
        <a:buChar char="–"/>
        <a:tabLst/>
        <a:defRPr lang="ru-RU" sz="3200" b="0" i="0" u="none" strike="noStrike" spc="0">
          <a:solidFill>
            <a:srgbClr val="4E3B30"/>
          </a:solidFill>
          <a:latin typeface="Franklin Gothic Book" pitchFamily="18"/>
        </a:defRPr>
      </a:lvl4pPr>
      <a:lvl5pPr lvl="4">
        <a:buSzPct val="45000"/>
        <a:buFont typeface="StarSymbol"/>
        <a:buChar char="●"/>
        <a:tabLst/>
        <a:defRPr lang="ru-RU" sz="3200" b="0" i="0" u="none" strike="noStrike" spc="0">
          <a:solidFill>
            <a:srgbClr val="4E3B30"/>
          </a:solidFill>
          <a:latin typeface="Franklin Gothic Book" pitchFamily="18"/>
        </a:defRPr>
      </a:lvl5pPr>
      <a:lvl6pPr lvl="5">
        <a:buSzPct val="45000"/>
        <a:buFont typeface="StarSymbol"/>
        <a:buChar char="●"/>
        <a:tabLst/>
        <a:defRPr lang="ru-RU" sz="3200" b="0" i="0" u="none" strike="noStrike" spc="0">
          <a:solidFill>
            <a:srgbClr val="4E3B30"/>
          </a:solidFill>
          <a:latin typeface="Franklin Gothic Book" pitchFamily="18"/>
        </a:defRPr>
      </a:lvl6pPr>
      <a:lvl7pPr lvl="6">
        <a:buSzPct val="45000"/>
        <a:buFont typeface="StarSymbol"/>
        <a:buChar char="●"/>
        <a:tabLst/>
        <a:defRPr lang="ru-RU" sz="3200" b="0" i="0" u="none" strike="noStrike" spc="0">
          <a:solidFill>
            <a:srgbClr val="4E3B30"/>
          </a:solidFill>
          <a:latin typeface="Franklin Gothic Book" pitchFamily="18"/>
        </a:defRPr>
      </a:lvl7pPr>
      <a:lvl8pPr lvl="7">
        <a:buSzPct val="45000"/>
        <a:buFont typeface="StarSymbol"/>
        <a:buChar char="●"/>
        <a:tabLst/>
        <a:defRPr lang="ru-RU" sz="3200" b="0" i="0" u="none" strike="noStrike" spc="0">
          <a:solidFill>
            <a:srgbClr val="4E3B30"/>
          </a:solidFill>
          <a:latin typeface="Franklin Gothic Book" pitchFamily="18"/>
        </a:defRPr>
      </a:lvl8pPr>
      <a:lvl9pPr marL="0" marR="0" lvl="0" indent="0" algn="l" rtl="0" hangingPunct="1">
        <a:spcBef>
          <a:spcPts val="638"/>
        </a:spcBef>
        <a:spcAft>
          <a:spcPts val="1417"/>
        </a:spcAft>
        <a:buClr>
          <a:srgbClr val="F0A22E"/>
        </a:buClr>
        <a:buSzPct val="70000"/>
        <a:buFont typeface="Wingdings 2"/>
        <a:buChar char=""/>
        <a:tabLst/>
        <a:defRPr lang="ru-RU" sz="3200" b="0" i="0" u="none" strike="noStrike" spc="0">
          <a:solidFill>
            <a:srgbClr val="4E3B30"/>
          </a:solidFill>
          <a:latin typeface="Franklin Gothic Book" pitchFamily="18"/>
        </a:defRPr>
      </a:lvl9pPr>
    </p:bodyStyle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ая соединительная линия 6"/>
          <p:cNvSpPr/>
          <p:nvPr/>
        </p:nvSpPr>
        <p:spPr>
          <a:xfrm>
            <a:off x="514080" y="1050839"/>
            <a:ext cx="8629920" cy="2161"/>
          </a:xfrm>
          <a:prstGeom prst="line">
            <a:avLst/>
          </a:prstGeom>
          <a:noFill/>
          <a:ln w="9360">
            <a:solidFill>
              <a:srgbClr val="F0A22E">
                <a:alpha val="0"/>
              </a:srgbClr>
            </a:solidFill>
            <a:prstDash val="solid"/>
            <a:round/>
          </a:ln>
        </p:spPr>
        <p:txBody>
          <a:bodyPr vert="horz" wrap="square" lIns="91440" tIns="45720" rIns="91440" bIns="45720" anchor="t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Прямая соединительная линия 8"/>
          <p:cNvSpPr/>
          <p:nvPr/>
        </p:nvSpPr>
        <p:spPr>
          <a:xfrm>
            <a:off x="514080" y="1050839"/>
            <a:ext cx="8629920" cy="2161"/>
          </a:xfrm>
          <a:prstGeom prst="line">
            <a:avLst/>
          </a:prstGeom>
          <a:noFill/>
          <a:ln w="9360">
            <a:solidFill>
              <a:srgbClr val="F0A22E">
                <a:alpha val="0"/>
              </a:srgbClr>
            </a:solidFill>
            <a:prstDash val="solid"/>
            <a:round/>
          </a:ln>
        </p:spPr>
        <p:txBody>
          <a:bodyPr vert="horz" wrap="square" lIns="91440" tIns="45720" rIns="91440" bIns="45720" anchor="t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4" name="Прямая соединительная линия 11"/>
          <p:cNvSpPr/>
          <p:nvPr/>
        </p:nvSpPr>
        <p:spPr>
          <a:xfrm>
            <a:off x="514080" y="1057680"/>
            <a:ext cx="8629920" cy="2520"/>
          </a:xfrm>
          <a:prstGeom prst="line">
            <a:avLst/>
          </a:prstGeom>
          <a:noFill/>
          <a:ln w="9360">
            <a:solidFill>
              <a:srgbClr val="F0A22E">
                <a:alpha val="0"/>
              </a:srgbClr>
            </a:solidFill>
            <a:prstDash val="solid"/>
            <a:round/>
          </a:ln>
        </p:spPr>
        <p:txBody>
          <a:bodyPr vert="horz" wrap="square" lIns="91440" tIns="45720" rIns="91440" bIns="45720" anchor="t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5" name="Заголовок 19"/>
          <p:cNvSpPr txBox="1">
            <a:spLocks noGrp="1"/>
          </p:cNvSpPr>
          <p:nvPr>
            <p:ph type="title"/>
          </p:nvPr>
        </p:nvSpPr>
        <p:spPr>
          <a:xfrm>
            <a:off x="301680" y="457200"/>
            <a:ext cx="8686440" cy="840959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="t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/>
            <a:r>
              <a:rPr lang="ru-RU"/>
              <a:t>Для правки текста заголовка щелкните мышьюОбразец заголовка</a:t>
            </a:r>
          </a:p>
        </p:txBody>
      </p:sp>
      <p:sp>
        <p:nvSpPr>
          <p:cNvPr id="6" name="Содержимое 13"/>
          <p:cNvSpPr txBox="1">
            <a:spLocks noGrp="1"/>
          </p:cNvSpPr>
          <p:nvPr>
            <p:ph type="body" idx="1"/>
          </p:nvPr>
        </p:nvSpPr>
        <p:spPr>
          <a:xfrm>
            <a:off x="304920" y="1600200"/>
            <a:ext cx="4190759" cy="472392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="t"/>
          <a:lstStyle>
            <a:defPPr marL="432000" lvl="0" indent="-324000" algn="l" rtl="0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ru-RU" sz="3200" b="0" i="0" u="none" strike="noStrike" kern="1200" spc="0">
                <a:ln>
                  <a:noFill/>
                </a:ln>
                <a:solidFill>
                  <a:srgbClr val="4E3B30"/>
                </a:solidFill>
                <a:latin typeface="Franklin Gothic Book"/>
                <a:ea typeface="Microsoft YaHei" pitchFamily="2"/>
                <a:cs typeface="Mangal" pitchFamily="2"/>
              </a:defRPr>
            </a:defPPr>
            <a:lvl1pPr marL="432000" lvl="0" indent="-324000" algn="l" rtl="0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ru-RU" sz="3200" b="0" i="0" u="none" strike="noStrike" kern="1200" spc="0">
                <a:ln>
                  <a:noFill/>
                </a:ln>
                <a:solidFill>
                  <a:srgbClr val="4E3B30"/>
                </a:solidFill>
                <a:latin typeface="Franklin Gothic Book"/>
                <a:ea typeface="Microsoft YaHei" pitchFamily="2"/>
                <a:cs typeface="Mangal" pitchFamily="2"/>
              </a:defRPr>
            </a:lvl1pPr>
            <a:lvl2pPr marL="864000" lvl="1" indent="-324000" algn="l" rtl="0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ru-RU" sz="2400" b="0" i="0" u="none" strike="noStrike" kern="1200" spc="0">
                <a:ln>
                  <a:noFill/>
                </a:ln>
                <a:solidFill>
                  <a:srgbClr val="4E3B30"/>
                </a:solidFill>
                <a:latin typeface="Franklin Gothic Book"/>
                <a:ea typeface="Microsoft YaHei" pitchFamily="2"/>
                <a:cs typeface="Mangal" pitchFamily="2"/>
              </a:defRPr>
            </a:lvl2pPr>
            <a:lvl3pPr marL="1295999" lvl="2" indent="-288000" algn="l" rtl="0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4E3B30"/>
                </a:solidFill>
                <a:latin typeface="Franklin Gothic Book"/>
                <a:ea typeface="Microsoft YaHei" pitchFamily="2"/>
                <a:cs typeface="Mangal" pitchFamily="2"/>
              </a:defRPr>
            </a:lvl3pPr>
            <a:lvl4pPr marL="1728000" lvl="3" indent="-216000" algn="l" rtl="0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ru-RU" sz="1800" b="0" i="0" u="none" strike="noStrike" kern="1200" spc="0">
                <a:ln>
                  <a:noFill/>
                </a:ln>
                <a:solidFill>
                  <a:srgbClr val="4E3B30"/>
                </a:solidFill>
                <a:latin typeface="Franklin Gothic Book"/>
                <a:ea typeface="Microsoft YaHei" pitchFamily="2"/>
                <a:cs typeface="Mangal" pitchFamily="2"/>
              </a:defRPr>
            </a:lvl4pPr>
            <a:lvl5pPr marL="2160000" lvl="4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4E3B30"/>
                </a:solidFill>
                <a:latin typeface="Franklin Gothic Book"/>
                <a:ea typeface="Microsoft YaHei" pitchFamily="2"/>
                <a:cs typeface="Mangal" pitchFamily="2"/>
              </a:defRPr>
            </a:lvl5pPr>
            <a:lvl6pPr marL="2592000" lvl="5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4E3B30"/>
                </a:solidFill>
                <a:latin typeface="Franklin Gothic Book"/>
                <a:ea typeface="Microsoft YaHei" pitchFamily="2"/>
                <a:cs typeface="Mangal" pitchFamily="2"/>
              </a:defRPr>
            </a:lvl6pPr>
            <a:lvl7pPr marL="3024000" lvl="6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4E3B30"/>
                </a:solidFill>
                <a:latin typeface="Franklin Gothic Book"/>
                <a:ea typeface="Microsoft YaHei" pitchFamily="2"/>
                <a:cs typeface="Mangal" pitchFamily="2"/>
              </a:defRPr>
            </a:lvl7pPr>
            <a:lvl8pPr marL="3456000" lvl="7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4E3B30"/>
                </a:solidFill>
                <a:latin typeface="Franklin Gothic Book"/>
                <a:ea typeface="Microsoft YaHei" pitchFamily="2"/>
                <a:cs typeface="Mangal" pitchFamily="2"/>
              </a:defRPr>
            </a:lvl8pPr>
            <a:lvl9pPr marL="3887999" lvl="8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4E3B30"/>
                </a:solidFill>
                <a:latin typeface="Franklin Gothic Book"/>
                <a:ea typeface="Microsoft YaHei" pitchFamily="2"/>
                <a:cs typeface="Mangal" pitchFamily="2"/>
              </a:defRPr>
            </a:lvl9pPr>
          </a:lstStyle>
          <a:p>
            <a:pPr lvl="0"/>
            <a:r>
              <a:rPr lang="ru-RU"/>
              <a:t>Для правки структуры щелкните мышью</a:t>
            </a:r>
          </a:p>
          <a:p>
            <a:pPr lvl="1"/>
            <a:r>
              <a:rPr lang="ru-RU"/>
              <a:t>Второй уровень структуры</a:t>
            </a:r>
          </a:p>
          <a:p>
            <a:pPr lvl="2"/>
            <a:r>
              <a:rPr lang="ru-RU"/>
              <a:t>Третий уровень структуры</a:t>
            </a:r>
          </a:p>
          <a:p>
            <a:pPr lvl="3"/>
            <a:r>
              <a:rPr lang="ru-RU"/>
              <a:t>Четвёртый уровень структуры</a:t>
            </a:r>
          </a:p>
          <a:p>
            <a:pPr lvl="4"/>
            <a:r>
              <a:rPr lang="ru-RU"/>
              <a:t>Пятый уровень структуры</a:t>
            </a:r>
          </a:p>
          <a:p>
            <a:pPr lvl="5"/>
            <a:r>
              <a:rPr lang="ru-RU"/>
              <a:t>Шестой уровень структуры</a:t>
            </a:r>
          </a:p>
          <a:p>
            <a:pPr lvl="6"/>
            <a:r>
              <a:rPr lang="ru-RU"/>
              <a:t>Седьмой уровень структуры</a:t>
            </a:r>
          </a:p>
          <a:p>
            <a:pPr lvl="7"/>
            <a:r>
              <a:rPr lang="ru-RU"/>
              <a:t>Восьмой уровень структуры</a:t>
            </a:r>
          </a:p>
          <a:p>
            <a:pPr lvl="0"/>
            <a:r>
              <a:rPr lang="ru-RU"/>
              <a:t>Девятый уровень структурыОбразец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Содержимое 12"/>
          <p:cNvSpPr txBox="1">
            <a:spLocks noGrp="1"/>
          </p:cNvSpPr>
          <p:nvPr>
            <p:ph type="body" sz="quarter" idx="4294967295"/>
          </p:nvPr>
        </p:nvSpPr>
        <p:spPr>
          <a:xfrm>
            <a:off x="4648320" y="1600200"/>
            <a:ext cx="4343040" cy="472392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="t"/>
          <a:lstStyle>
            <a:defPPr marL="432000" lvl="0" indent="-324000" algn="l" rtl="0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ru-RU" sz="3200" b="0" i="0" u="none" strike="noStrike" kern="1200" spc="0">
                <a:ln>
                  <a:noFill/>
                </a:ln>
                <a:solidFill>
                  <a:srgbClr val="4E3B30"/>
                </a:solidFill>
                <a:latin typeface="Franklin Gothic Book"/>
                <a:ea typeface="Microsoft YaHei" pitchFamily="2"/>
                <a:cs typeface="Mangal" pitchFamily="2"/>
              </a:defRPr>
            </a:defPPr>
            <a:lvl1pPr marL="432000" lvl="0" indent="-324000" algn="l" rtl="0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ru-RU" sz="3200" b="0" i="0" u="none" strike="noStrike" kern="1200" spc="0">
                <a:ln>
                  <a:noFill/>
                </a:ln>
                <a:solidFill>
                  <a:srgbClr val="4E3B30"/>
                </a:solidFill>
                <a:latin typeface="Franklin Gothic Book"/>
                <a:ea typeface="Microsoft YaHei" pitchFamily="2"/>
                <a:cs typeface="Mangal" pitchFamily="2"/>
              </a:defRPr>
            </a:lvl1pPr>
            <a:lvl2pPr marL="864000" lvl="1" indent="-324000" algn="l" rtl="0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ru-RU" sz="2400" b="0" i="0" u="none" strike="noStrike" kern="1200" spc="0">
                <a:ln>
                  <a:noFill/>
                </a:ln>
                <a:solidFill>
                  <a:srgbClr val="4E3B30"/>
                </a:solidFill>
                <a:latin typeface="Franklin Gothic Book"/>
                <a:ea typeface="Microsoft YaHei" pitchFamily="2"/>
                <a:cs typeface="Mangal" pitchFamily="2"/>
              </a:defRPr>
            </a:lvl2pPr>
            <a:lvl3pPr marL="1295999" lvl="2" indent="-288000" algn="l" rtl="0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4E3B30"/>
                </a:solidFill>
                <a:latin typeface="Franklin Gothic Book"/>
                <a:ea typeface="Microsoft YaHei" pitchFamily="2"/>
                <a:cs typeface="Mangal" pitchFamily="2"/>
              </a:defRPr>
            </a:lvl3pPr>
            <a:lvl4pPr marL="1728000" lvl="3" indent="-216000" algn="l" rtl="0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ru-RU" sz="1800" b="0" i="0" u="none" strike="noStrike" kern="1200" spc="0">
                <a:ln>
                  <a:noFill/>
                </a:ln>
                <a:solidFill>
                  <a:srgbClr val="4E3B30"/>
                </a:solidFill>
                <a:latin typeface="Franklin Gothic Book"/>
                <a:ea typeface="Microsoft YaHei" pitchFamily="2"/>
                <a:cs typeface="Mangal" pitchFamily="2"/>
              </a:defRPr>
            </a:lvl4pPr>
            <a:lvl5pPr marL="2160000" lvl="4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4E3B30"/>
                </a:solidFill>
                <a:latin typeface="Franklin Gothic Book"/>
                <a:ea typeface="Microsoft YaHei" pitchFamily="2"/>
                <a:cs typeface="Mangal" pitchFamily="2"/>
              </a:defRPr>
            </a:lvl5pPr>
            <a:lvl6pPr marL="2592000" lvl="5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4E3B30"/>
                </a:solidFill>
                <a:latin typeface="Franklin Gothic Book"/>
                <a:ea typeface="Microsoft YaHei" pitchFamily="2"/>
                <a:cs typeface="Mangal" pitchFamily="2"/>
              </a:defRPr>
            </a:lvl6pPr>
            <a:lvl7pPr marL="3024000" lvl="6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4E3B30"/>
                </a:solidFill>
                <a:latin typeface="Franklin Gothic Book"/>
                <a:ea typeface="Microsoft YaHei" pitchFamily="2"/>
                <a:cs typeface="Mangal" pitchFamily="2"/>
              </a:defRPr>
            </a:lvl7pPr>
            <a:lvl8pPr marL="3456000" lvl="7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4E3B30"/>
                </a:solidFill>
                <a:latin typeface="Franklin Gothic Book"/>
                <a:ea typeface="Microsoft YaHei" pitchFamily="2"/>
                <a:cs typeface="Mangal" pitchFamily="2"/>
              </a:defRPr>
            </a:lvl8pPr>
            <a:lvl9pPr marL="3887999" lvl="8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4E3B30"/>
                </a:solidFill>
                <a:latin typeface="Franklin Gothic Book"/>
                <a:ea typeface="Microsoft YaHei" pitchFamily="2"/>
                <a:cs typeface="Mangal" pitchFamily="2"/>
              </a:defRPr>
            </a:lvl9pPr>
          </a:lstStyle>
          <a:p>
            <a:pPr lvl="0"/>
            <a:r>
              <a:rPr lang="ru-RU"/>
              <a:t>Для правки структуры щелкните мышью</a:t>
            </a:r>
          </a:p>
          <a:p>
            <a:pPr lvl="1"/>
            <a:r>
              <a:rPr lang="ru-RU"/>
              <a:t>Второй уровень структуры</a:t>
            </a:r>
          </a:p>
          <a:p>
            <a:pPr lvl="2"/>
            <a:r>
              <a:rPr lang="ru-RU"/>
              <a:t>Третий уровень структуры</a:t>
            </a:r>
          </a:p>
          <a:p>
            <a:pPr lvl="3"/>
            <a:r>
              <a:rPr lang="ru-RU"/>
              <a:t>Четвёртый уровень структуры</a:t>
            </a:r>
          </a:p>
          <a:p>
            <a:pPr lvl="4"/>
            <a:r>
              <a:rPr lang="ru-RU"/>
              <a:t>Пятый уровень структуры</a:t>
            </a:r>
          </a:p>
          <a:p>
            <a:pPr lvl="5"/>
            <a:r>
              <a:rPr lang="ru-RU"/>
              <a:t>Шестой уровень структуры</a:t>
            </a:r>
          </a:p>
          <a:p>
            <a:pPr lvl="6"/>
            <a:r>
              <a:rPr lang="ru-RU"/>
              <a:t>Седьмой уровень структуры</a:t>
            </a:r>
          </a:p>
          <a:p>
            <a:pPr lvl="7"/>
            <a:r>
              <a:rPr lang="ru-RU"/>
              <a:t>Восьмой уровень структуры</a:t>
            </a:r>
          </a:p>
          <a:p>
            <a:pPr lvl="0"/>
            <a:r>
              <a:rPr lang="ru-RU"/>
              <a:t>Девятый уровень структурыОбразец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8" name="Дата 20"/>
          <p:cNvSpPr txBox="1">
            <a:spLocks noGrp="1"/>
          </p:cNvSpPr>
          <p:nvPr>
            <p:ph type="dt" sz="half" idx="2"/>
          </p:nvPr>
        </p:nvSpPr>
        <p:spPr>
          <a:xfrm>
            <a:off x="6477119" y="76320"/>
            <a:ext cx="2514240" cy="288720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/>
          <a:lstStyle>
            <a:lvl1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200" spc="0">
                <a:solidFill>
                  <a:srgbClr val="000000"/>
                </a:solidFill>
                <a:latin typeface="Franklin Gothic Book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3F3D399E-A2A9-4C00-B13F-B3B34497B372}" type="datetime1">
              <a:rPr lang="ru-RU"/>
              <a:pPr lvl="0"/>
              <a:t>2022/6/20</a:t>
            </a:fld>
            <a:endParaRPr lang="ru-RU"/>
          </a:p>
        </p:txBody>
      </p:sp>
      <p:sp>
        <p:nvSpPr>
          <p:cNvPr id="9" name="Нижний колонтитул 9"/>
          <p:cNvSpPr txBox="1">
            <a:spLocks noGrp="1"/>
          </p:cNvSpPr>
          <p:nvPr>
            <p:ph type="ftr" sz="quarter" idx="3"/>
          </p:nvPr>
        </p:nvSpPr>
        <p:spPr>
          <a:xfrm>
            <a:off x="3124079" y="76320"/>
            <a:ext cx="3352320" cy="288720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/>
          <a:lstStyle>
            <a:lvl1pPr lvl="0" rtl="0" hangingPunct="0">
              <a:buNone/>
              <a:tabLst/>
              <a:defRPr lang="ru-RU" sz="2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10" name="Номер слайда 30"/>
          <p:cNvSpPr txBox="1">
            <a:spLocks noGrp="1"/>
          </p:cNvSpPr>
          <p:nvPr>
            <p:ph type="sldNum" sz="quarter" idx="4"/>
          </p:nvPr>
        </p:nvSpPr>
        <p:spPr>
          <a:xfrm>
            <a:off x="8229600" y="6477119"/>
            <a:ext cx="761759" cy="244080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/>
          <a:lstStyle>
            <a:lvl1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200" spc="0">
                <a:solidFill>
                  <a:srgbClr val="000000"/>
                </a:solidFill>
                <a:latin typeface="Franklin Gothic Book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ADC97808-3FA7-497D-8645-3A877DA0DFA8}" type="slidenum"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lvl="0" algn="l" rtl="0" hangingPunct="1">
        <a:spcBef>
          <a:spcPts val="0"/>
        </a:spcBef>
        <a:spcAft>
          <a:spcPts val="0"/>
        </a:spcAft>
        <a:buNone/>
        <a:tabLst/>
        <a:defRPr lang="ru-RU" sz="3600" b="0" i="0" u="none" strike="noStrike" kern="1200" spc="0">
          <a:ln>
            <a:noFill/>
          </a:ln>
          <a:solidFill>
            <a:srgbClr val="4E3B30"/>
          </a:solidFill>
          <a:latin typeface="Franklin Gothic Medium" pitchFamily="18"/>
          <a:ea typeface="Microsoft YaHei" pitchFamily="2"/>
          <a:cs typeface="Mangal" pitchFamily="2"/>
        </a:defRPr>
      </a:lvl1pPr>
    </p:titleStyle>
    <p:bodyStyle>
      <a:lvl1pPr lvl="0">
        <a:buSzPct val="45000"/>
        <a:buFont typeface="StarSymbol"/>
        <a:buChar char="●"/>
        <a:tabLst/>
        <a:defRPr lang="ru-RU" sz="2800" b="0" i="0" u="none" strike="noStrike" spc="0">
          <a:solidFill>
            <a:srgbClr val="4E3B30"/>
          </a:solidFill>
          <a:latin typeface="Franklin Gothic Book" pitchFamily="18"/>
        </a:defRPr>
      </a:lvl1pPr>
      <a:lvl2pPr lvl="1">
        <a:buSzPct val="75000"/>
        <a:buFont typeface="StarSymbol"/>
        <a:buChar char="–"/>
        <a:tabLst/>
        <a:defRPr lang="ru-RU" sz="2800" b="0" i="0" u="none" strike="noStrike" spc="0">
          <a:solidFill>
            <a:srgbClr val="4E3B30"/>
          </a:solidFill>
          <a:latin typeface="Franklin Gothic Book" pitchFamily="18"/>
        </a:defRPr>
      </a:lvl2pPr>
      <a:lvl3pPr lvl="2">
        <a:buSzPct val="45000"/>
        <a:buFont typeface="StarSymbol"/>
        <a:buChar char="●"/>
        <a:tabLst/>
        <a:defRPr lang="ru-RU" sz="2800" b="0" i="0" u="none" strike="noStrike" spc="0">
          <a:solidFill>
            <a:srgbClr val="4E3B30"/>
          </a:solidFill>
          <a:latin typeface="Franklin Gothic Book" pitchFamily="18"/>
        </a:defRPr>
      </a:lvl3pPr>
      <a:lvl4pPr lvl="3">
        <a:buSzPct val="75000"/>
        <a:buFont typeface="StarSymbol"/>
        <a:buChar char="–"/>
        <a:tabLst/>
        <a:defRPr lang="ru-RU" sz="2800" b="0" i="0" u="none" strike="noStrike" spc="0">
          <a:solidFill>
            <a:srgbClr val="4E3B30"/>
          </a:solidFill>
          <a:latin typeface="Franklin Gothic Book" pitchFamily="18"/>
        </a:defRPr>
      </a:lvl4pPr>
      <a:lvl5pPr lvl="4">
        <a:buSzPct val="45000"/>
        <a:buFont typeface="StarSymbol"/>
        <a:buChar char="●"/>
        <a:tabLst/>
        <a:defRPr lang="ru-RU" sz="2800" b="0" i="0" u="none" strike="noStrike" spc="0">
          <a:solidFill>
            <a:srgbClr val="4E3B30"/>
          </a:solidFill>
          <a:latin typeface="Franklin Gothic Book" pitchFamily="18"/>
        </a:defRPr>
      </a:lvl5pPr>
      <a:lvl6pPr lvl="5">
        <a:buSzPct val="45000"/>
        <a:buFont typeface="StarSymbol"/>
        <a:buChar char="●"/>
        <a:tabLst/>
        <a:defRPr lang="ru-RU" sz="2800" b="0" i="0" u="none" strike="noStrike" spc="0">
          <a:solidFill>
            <a:srgbClr val="4E3B30"/>
          </a:solidFill>
          <a:latin typeface="Franklin Gothic Book" pitchFamily="18"/>
        </a:defRPr>
      </a:lvl6pPr>
      <a:lvl7pPr lvl="6">
        <a:buSzPct val="45000"/>
        <a:buFont typeface="StarSymbol"/>
        <a:buChar char="●"/>
        <a:tabLst/>
        <a:defRPr lang="ru-RU" sz="2800" b="0" i="0" u="none" strike="noStrike" spc="0">
          <a:solidFill>
            <a:srgbClr val="4E3B30"/>
          </a:solidFill>
          <a:latin typeface="Franklin Gothic Book" pitchFamily="18"/>
        </a:defRPr>
      </a:lvl7pPr>
      <a:lvl8pPr lvl="7">
        <a:buSzPct val="45000"/>
        <a:buFont typeface="StarSymbol"/>
        <a:buChar char="●"/>
        <a:tabLst/>
        <a:defRPr lang="ru-RU" sz="2800" b="0" i="0" u="none" strike="noStrike" spc="0">
          <a:solidFill>
            <a:srgbClr val="4E3B30"/>
          </a:solidFill>
          <a:latin typeface="Franklin Gothic Book" pitchFamily="18"/>
        </a:defRPr>
      </a:lvl8pPr>
      <a:lvl9pPr marL="0" marR="0" lvl="0" indent="0" algn="l" rtl="0" hangingPunct="1">
        <a:spcBef>
          <a:spcPts val="558"/>
        </a:spcBef>
        <a:spcAft>
          <a:spcPts val="1417"/>
        </a:spcAft>
        <a:buClr>
          <a:srgbClr val="F0A22E"/>
        </a:buClr>
        <a:buSzPct val="70000"/>
        <a:buFont typeface="Wingdings 2"/>
        <a:buChar char=""/>
        <a:tabLst/>
        <a:defRPr lang="ru-RU" sz="2800" b="0" i="0" u="none" strike="noStrike" spc="0">
          <a:solidFill>
            <a:srgbClr val="4E3B30"/>
          </a:solidFill>
          <a:latin typeface="Franklin Gothic Book" pitchFamily="18"/>
        </a:defRPr>
      </a:lvl9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gif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pn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2.jpg"/><Relationship Id="rId7" Type="http://schemas.openxmlformats.org/officeDocument/2006/relationships/image" Target="../media/image3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10" Type="http://schemas.openxmlformats.org/officeDocument/2006/relationships/image" Target="../media/image40.jpg"/><Relationship Id="rId4" Type="http://schemas.openxmlformats.org/officeDocument/2006/relationships/image" Target="../media/image34.jpg"/><Relationship Id="rId9" Type="http://schemas.openxmlformats.org/officeDocument/2006/relationships/image" Target="../media/image3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2.jp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-1440" y="7200"/>
            <a:ext cx="9145080" cy="685044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1"/>
          <p:cNvSpPr/>
          <p:nvPr/>
        </p:nvSpPr>
        <p:spPr>
          <a:xfrm>
            <a:off x="227880" y="1713600"/>
            <a:ext cx="8686440" cy="8377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ru-RU" sz="36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Franklin Gothic Medium" pitchFamily="18"/>
                <a:ea typeface="Microsoft YaHei" pitchFamily="2"/>
                <a:cs typeface="Mangal" pitchFamily="2"/>
              </a:rPr>
              <a:t>Декоративная фоторамка</a:t>
            </a:r>
          </a:p>
        </p:txBody>
      </p:sp>
      <p:sp>
        <p:nvSpPr>
          <p:cNvPr id="4" name="Заголовок 2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endParaRPr lang="ru-RU" sz="1800">
              <a:solidFill>
                <a:srgbClr val="000000"/>
              </a:solidFill>
              <a:latin typeface="Franklin Gothic Book" pitchFamily="18"/>
            </a:endParaRPr>
          </a:p>
        </p:txBody>
      </p:sp>
      <p:sp>
        <p:nvSpPr>
          <p:cNvPr id="5" name="Прямоугольник 3"/>
          <p:cNvSpPr/>
          <p:nvPr/>
        </p:nvSpPr>
        <p:spPr>
          <a:xfrm>
            <a:off x="1763640" y="2997000"/>
            <a:ext cx="6048360" cy="1187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ru-RU" sz="18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Творческая работа — это прекрасный, необычайно тяжелый и изумительно радостный труд.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endParaRPr lang="ru-RU" sz="1800" b="1" i="0" u="none" strike="noStrike" kern="1200" spc="0">
              <a:ln>
                <a:noFill/>
              </a:ln>
              <a:solidFill>
                <a:srgbClr val="000000"/>
              </a:solidFill>
              <a:latin typeface="Times New Roman" pitchFamily="18"/>
              <a:ea typeface="Microsoft YaHei" pitchFamily="2"/>
              <a:cs typeface="Times New Roman" pitchFamily="18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ru-RU" sz="18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                                                                 Н. Островский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-30240" y="0"/>
            <a:ext cx="9143640" cy="685764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7"/>
          <p:cNvSpPr/>
          <p:nvPr/>
        </p:nvSpPr>
        <p:spPr>
          <a:xfrm>
            <a:off x="755639" y="5228280"/>
            <a:ext cx="7344360" cy="639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Arial" pitchFamily="32"/>
              <a:buChar char="•"/>
              <a:tabLst/>
              <a:defRPr sz="1800"/>
            </a:pPr>
            <a:r>
              <a:rPr lang="ru-RU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Вырезать заготовку, оставляя по краю рамки и окошечка  припуски по 1,5- 2 см. На рисунке припуски заштрихованы.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877400" y="717840"/>
            <a:ext cx="5328360" cy="43408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-30240" y="0"/>
            <a:ext cx="9143640" cy="6857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713520" y="804240"/>
            <a:ext cx="5214240" cy="388727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1"/>
          <p:cNvSpPr/>
          <p:nvPr/>
        </p:nvSpPr>
        <p:spPr>
          <a:xfrm>
            <a:off x="662760" y="5178240"/>
            <a:ext cx="8265599" cy="639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ru-RU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Снаружи срезать углы             , не доходя контура рамки  0,5 -1,5 мм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ru-RU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(в зависимости от  толщены картонной заготовки)</a:t>
            </a:r>
          </a:p>
        </p:txBody>
      </p:sp>
      <p:cxnSp>
        <p:nvCxnSpPr>
          <p:cNvPr id="5" name="Прямая со стрелкой 3"/>
          <p:cNvCxnSpPr/>
          <p:nvPr/>
        </p:nvCxnSpPr>
        <p:spPr>
          <a:xfrm flipH="1" flipV="1">
            <a:off x="1115280" y="4293000"/>
            <a:ext cx="1008360" cy="885240"/>
          </a:xfrm>
          <a:prstGeom prst="bentConnector3">
            <a:avLst/>
          </a:prstGeom>
          <a:noFill/>
          <a:ln w="57240">
            <a:solidFill>
              <a:srgbClr val="FF0000"/>
            </a:solidFill>
            <a:prstDash val="solid"/>
            <a:tailEnd type="arrow"/>
          </a:ln>
        </p:spPr>
      </p:cxnSp>
      <p:pic>
        <p:nvPicPr>
          <p:cNvPr id="6" name="Picture 3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 rot="1539000">
            <a:off x="2819159" y="2245983"/>
            <a:ext cx="2080440" cy="2279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5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 rot="5778000">
            <a:off x="3826632" y="3900394"/>
            <a:ext cx="1308960" cy="143424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9"/>
          <p:cNvSpPr/>
          <p:nvPr/>
        </p:nvSpPr>
        <p:spPr>
          <a:xfrm>
            <a:off x="5928120" y="2204999"/>
            <a:ext cx="4760280" cy="639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ru-RU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Внутри сделать разрез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ru-RU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до контура окошечка</a:t>
            </a:r>
          </a:p>
        </p:txBody>
      </p:sp>
      <p:pic>
        <p:nvPicPr>
          <p:cNvPr id="9" name="Picture 11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3034440" y="4986720"/>
            <a:ext cx="572040" cy="490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13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6325200" y="2925000"/>
            <a:ext cx="667440" cy="503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-30240" y="0"/>
            <a:ext cx="9143640" cy="6857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4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l="16339" t="3276" r="17644"/>
          <a:stretch>
            <a:fillRect/>
          </a:stretch>
        </p:blipFill>
        <p:spPr>
          <a:xfrm>
            <a:off x="4724280" y="1484639"/>
            <a:ext cx="3623760" cy="2986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5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797040" y="908640"/>
            <a:ext cx="3744000" cy="304308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10"/>
          <p:cNvSpPr/>
          <p:nvPr/>
        </p:nvSpPr>
        <p:spPr>
          <a:xfrm>
            <a:off x="583200" y="4942799"/>
            <a:ext cx="8265599" cy="639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ru-RU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Нанести клей тонким слоем на картонную заготовку и приклеить  на обои,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ru-RU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загнув припуски на картонную основу.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9143640" cy="6857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l="19170" t="2698" r="15465" b="4727"/>
          <a:stretch>
            <a:fillRect/>
          </a:stretch>
        </p:blipFill>
        <p:spPr>
          <a:xfrm>
            <a:off x="713520" y="762480"/>
            <a:ext cx="4434120" cy="3532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 l="16004" r="33549" b="7052"/>
          <a:stretch>
            <a:fillRect/>
          </a:stretch>
        </p:blipFill>
        <p:spPr>
          <a:xfrm>
            <a:off x="5384880" y="574920"/>
            <a:ext cx="1884960" cy="195371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7"/>
          <p:cNvSpPr/>
          <p:nvPr/>
        </p:nvSpPr>
        <p:spPr>
          <a:xfrm>
            <a:off x="713520" y="5085360"/>
            <a:ext cx="8265599" cy="639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ru-RU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Приклеить припуски на картон, сначала внешние, а затем  внутренние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ru-RU" sz="1800" b="1" i="0" u="none" strike="noStrike" kern="1200" spc="0">
                <a:ln>
                  <a:noFill/>
                </a:ln>
                <a:solidFill>
                  <a:srgbClr val="CC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Клей припуски поочередно не все сразу!</a:t>
            </a:r>
          </a:p>
        </p:txBody>
      </p:sp>
      <p:sp>
        <p:nvSpPr>
          <p:cNvPr id="6" name="Прямоугольник 9"/>
          <p:cNvSpPr/>
          <p:nvPr/>
        </p:nvSpPr>
        <p:spPr>
          <a:xfrm>
            <a:off x="4932000" y="4296240"/>
            <a:ext cx="4306320" cy="639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ru-RU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Вот так должны выглядеть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ru-RU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припуски в углах рамки и окошка</a:t>
            </a:r>
          </a:p>
        </p:txBody>
      </p:sp>
      <p:cxnSp>
        <p:nvCxnSpPr>
          <p:cNvPr id="7" name="Прямая со стрелкой 2"/>
          <p:cNvCxnSpPr/>
          <p:nvPr/>
        </p:nvCxnSpPr>
        <p:spPr>
          <a:xfrm flipV="1">
            <a:off x="5796000" y="1893960"/>
            <a:ext cx="480960" cy="2183040"/>
          </a:xfrm>
          <a:prstGeom prst="bentConnector3">
            <a:avLst/>
          </a:prstGeom>
          <a:noFill/>
          <a:ln w="38160">
            <a:solidFill>
              <a:srgbClr val="FF0000"/>
            </a:solidFill>
            <a:prstDash val="solid"/>
            <a:tailEnd type="arrow"/>
          </a:ln>
        </p:spPr>
      </p:cxnSp>
      <p:pic>
        <p:nvPicPr>
          <p:cNvPr id="8" name="Picture 6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6729120" y="2631960"/>
            <a:ext cx="1766520" cy="15652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" name="Прямая со стрелкой 14"/>
          <p:cNvCxnSpPr/>
          <p:nvPr/>
        </p:nvCxnSpPr>
        <p:spPr>
          <a:xfrm flipV="1">
            <a:off x="6036479" y="3645000"/>
            <a:ext cx="1422721" cy="576000"/>
          </a:xfrm>
          <a:prstGeom prst="bentConnector3">
            <a:avLst/>
          </a:prstGeom>
          <a:noFill/>
          <a:ln w="38160">
            <a:solidFill>
              <a:srgbClr val="FF0000"/>
            </a:solidFill>
            <a:prstDash val="solid"/>
            <a:tailEnd type="arrow"/>
          </a:ln>
        </p:spPr>
      </p:cxn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34200"/>
            <a:ext cx="9143640" cy="6857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83640" y="692640"/>
            <a:ext cx="4104000" cy="293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827640" y="3861000"/>
            <a:ext cx="3077640" cy="2084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5436000" y="765720"/>
            <a:ext cx="1959840" cy="295199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7"/>
          <p:cNvSpPr/>
          <p:nvPr/>
        </p:nvSpPr>
        <p:spPr>
          <a:xfrm>
            <a:off x="3905640" y="3876479"/>
            <a:ext cx="8499960" cy="25592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Arial" pitchFamily="32"/>
              <a:buChar char="•"/>
              <a:tabLst/>
              <a:defRPr sz="1800"/>
            </a:pPr>
            <a:r>
              <a:rPr lang="ru-RU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Вырезать по размеру готовой рамки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ru-RU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     задник.  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Arial" pitchFamily="32"/>
              <a:buChar char="•"/>
              <a:tabLst/>
              <a:defRPr sz="1800"/>
            </a:pPr>
            <a:r>
              <a:rPr lang="ru-RU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Задник приклеивается (можно после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ru-RU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     декорирования) только по трем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ru-RU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     </a:t>
            </a:r>
            <a:r>
              <a:rPr lang="ru-RU" sz="18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внешним</a:t>
            </a:r>
            <a:r>
              <a:rPr lang="ru-RU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 сторонам рамки, оставляя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ru-RU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     вход для вставки фотографии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45000"/>
              <a:buFont typeface="Arial" pitchFamily="32"/>
              <a:buChar char="•"/>
              <a:tabLst/>
              <a:defRPr sz="1800"/>
            </a:pPr>
            <a:r>
              <a:rPr lang="ru-RU" sz="18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ВАЖНО - Края окошка клеем не мазать!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ru-RU" sz="18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 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endParaRPr lang="ru-RU" sz="1800" b="0" i="0" u="none" strike="noStrike" kern="1200" spc="0">
              <a:ln>
                <a:noFill/>
              </a:ln>
              <a:solidFill>
                <a:srgbClr val="000000"/>
              </a:solidFill>
              <a:latin typeface="Times New Roman" pitchFamily="18"/>
              <a:ea typeface="Microsoft YaHei" pitchFamily="2"/>
              <a:cs typeface="Times New Roman" pitchFamily="18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9143640" cy="685764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4"/>
          <p:cNvSpPr/>
          <p:nvPr/>
        </p:nvSpPr>
        <p:spPr>
          <a:xfrm>
            <a:off x="1259639" y="540720"/>
            <a:ext cx="6431760" cy="5778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ru-RU" sz="32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Готовую рамку декорируем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r="1727"/>
          <a:stretch>
            <a:fillRect/>
          </a:stretch>
        </p:blipFill>
        <p:spPr>
          <a:xfrm rot="5400000">
            <a:off x="310680" y="1647000"/>
            <a:ext cx="2725560" cy="2196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 rot="5400000">
            <a:off x="2620440" y="1694520"/>
            <a:ext cx="2773440" cy="214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 l="2254" r="2148" b="2960"/>
          <a:stretch>
            <a:fillRect/>
          </a:stretch>
        </p:blipFill>
        <p:spPr>
          <a:xfrm rot="181800">
            <a:off x="5292039" y="1195325"/>
            <a:ext cx="3569040" cy="446724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1"/>
          <p:cNvSpPr/>
          <p:nvPr/>
        </p:nvSpPr>
        <p:spPr>
          <a:xfrm>
            <a:off x="624960" y="4437000"/>
            <a:ext cx="4571640" cy="1187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Arial" pitchFamily="32"/>
              <a:buChar char="•"/>
              <a:tabLst/>
              <a:defRPr sz="1800"/>
            </a:pPr>
            <a:r>
              <a:rPr lang="ru-RU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Для декорирования я использовала, нитки, атласную ленту и самоклеющиеся стразы.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Arial" pitchFamily="32"/>
              <a:buChar char="•"/>
              <a:tabLst/>
              <a:defRPr sz="1800"/>
            </a:pPr>
            <a:r>
              <a:rPr lang="ru-RU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Пробуй и у тебя все получится!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-30240" y="0"/>
            <a:ext cx="9143640" cy="685764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1"/>
          <p:cNvSpPr/>
          <p:nvPr/>
        </p:nvSpPr>
        <p:spPr>
          <a:xfrm>
            <a:off x="2418840" y="692640"/>
            <a:ext cx="4598640" cy="36467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ru-RU" sz="18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Работы учащихся 5 классов Гимназии № 2</a:t>
            </a: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33240" y="3645000"/>
            <a:ext cx="2053080" cy="2332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6821639" y="1166040"/>
            <a:ext cx="1865880" cy="233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6716160" y="3603959"/>
            <a:ext cx="1971720" cy="2414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5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3162600" y="3861000"/>
            <a:ext cx="2896560" cy="198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6"/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2676240" y="1193399"/>
            <a:ext cx="1934280" cy="232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7"/>
          <p:cNvPicPr>
            <a:picLocks noChangeAspect="1"/>
          </p:cNvPicPr>
          <p:nvPr/>
        </p:nvPicPr>
        <p:blipFill>
          <a:blip r:embed="rId9">
            <a:lum/>
            <a:alphaModFix/>
          </a:blip>
          <a:srcRect/>
          <a:stretch>
            <a:fillRect/>
          </a:stretch>
        </p:blipFill>
        <p:spPr>
          <a:xfrm>
            <a:off x="582120" y="1228319"/>
            <a:ext cx="1917359" cy="2290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8"/>
          <p:cNvPicPr>
            <a:picLocks noChangeAspect="1"/>
          </p:cNvPicPr>
          <p:nvPr/>
        </p:nvPicPr>
        <p:blipFill>
          <a:blip r:embed="rId10">
            <a:lum/>
            <a:alphaModFix/>
          </a:blip>
          <a:srcRect/>
          <a:stretch>
            <a:fillRect/>
          </a:stretch>
        </p:blipFill>
        <p:spPr>
          <a:xfrm>
            <a:off x="4788000" y="1218960"/>
            <a:ext cx="1811520" cy="22784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332640"/>
            <a:ext cx="9143640" cy="685764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1"/>
          <p:cNvSpPr/>
          <p:nvPr/>
        </p:nvSpPr>
        <p:spPr>
          <a:xfrm>
            <a:off x="784080" y="908640"/>
            <a:ext cx="7485119" cy="5778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ru-RU" sz="32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Как сделать декоративную фоторамку?</a:t>
            </a:r>
          </a:p>
        </p:txBody>
      </p:sp>
      <p:sp>
        <p:nvSpPr>
          <p:cNvPr id="4" name="Прямоугольник 2"/>
          <p:cNvSpPr/>
          <p:nvPr/>
        </p:nvSpPr>
        <p:spPr>
          <a:xfrm>
            <a:off x="751320" y="1957680"/>
            <a:ext cx="4571640" cy="45611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ru-RU" sz="24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Взять готовую рамку</a:t>
            </a:r>
          </a:p>
        </p:txBody>
      </p:sp>
      <p:sp>
        <p:nvSpPr>
          <p:cNvPr id="5" name="Прямоугольник 3"/>
          <p:cNvSpPr/>
          <p:nvPr/>
        </p:nvSpPr>
        <p:spPr>
          <a:xfrm>
            <a:off x="4369319" y="1834560"/>
            <a:ext cx="3954600" cy="7002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ru-RU" sz="20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Сделать самому рамку из картона  (смотри инструкцию)</a:t>
            </a:r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887040" y="2728080"/>
            <a:ext cx="2869920" cy="213588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3280320" y="5820120"/>
            <a:ext cx="2386079" cy="45611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ru-RU" sz="24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Задекорировать</a:t>
            </a:r>
          </a:p>
        </p:txBody>
      </p:sp>
      <p:pic>
        <p:nvPicPr>
          <p:cNvPr id="8" name="Picture 4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5053320" y="2720880"/>
            <a:ext cx="2709719" cy="203364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" name="Прямая со стрелкой 8"/>
          <p:cNvCxnSpPr/>
          <p:nvPr/>
        </p:nvCxnSpPr>
        <p:spPr>
          <a:xfrm>
            <a:off x="2322000" y="4894200"/>
            <a:ext cx="1512000" cy="925560"/>
          </a:xfrm>
          <a:prstGeom prst="bentConnector3">
            <a:avLst/>
          </a:prstGeom>
          <a:noFill/>
          <a:ln w="57240">
            <a:solidFill>
              <a:srgbClr val="FF0000"/>
            </a:solidFill>
            <a:prstDash val="solid"/>
            <a:tailEnd type="arrow"/>
          </a:ln>
        </p:spPr>
      </p:cxnSp>
      <p:cxnSp>
        <p:nvCxnSpPr>
          <p:cNvPr id="10" name="Прямая со стрелкой 10"/>
          <p:cNvCxnSpPr/>
          <p:nvPr/>
        </p:nvCxnSpPr>
        <p:spPr>
          <a:xfrm flipH="1">
            <a:off x="4860000" y="4874400"/>
            <a:ext cx="1800000" cy="965519"/>
          </a:xfrm>
          <a:prstGeom prst="bentConnector3">
            <a:avLst/>
          </a:prstGeom>
          <a:noFill/>
          <a:ln w="57240">
            <a:solidFill>
              <a:srgbClr val="FF0000"/>
            </a:solidFill>
            <a:prstDash val="solid"/>
            <a:tailEnd type="arrow"/>
          </a:ln>
        </p:spPr>
      </p:cxnSp>
      <p:cxnSp>
        <p:nvCxnSpPr>
          <p:cNvPr id="11" name="Прямая со стрелкой 16"/>
          <p:cNvCxnSpPr/>
          <p:nvPr/>
        </p:nvCxnSpPr>
        <p:spPr>
          <a:xfrm>
            <a:off x="4876920" y="1484279"/>
            <a:ext cx="820800" cy="468721"/>
          </a:xfrm>
          <a:prstGeom prst="bentConnector3">
            <a:avLst/>
          </a:prstGeom>
          <a:noFill/>
          <a:ln w="38160">
            <a:solidFill>
              <a:srgbClr val="FF0000"/>
            </a:solidFill>
            <a:prstDash val="solid"/>
            <a:tailEnd type="arrow"/>
          </a:ln>
        </p:spPr>
      </p:cxnSp>
      <p:pic>
        <p:nvPicPr>
          <p:cNvPr id="12" name="Picture 5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 rot="6749400">
            <a:off x="2654543" y="1522088"/>
            <a:ext cx="999720" cy="6519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-17640"/>
            <a:ext cx="9143640" cy="685764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1"/>
          <p:cNvSpPr/>
          <p:nvPr/>
        </p:nvSpPr>
        <p:spPr>
          <a:xfrm>
            <a:off x="698039" y="599040"/>
            <a:ext cx="2314440" cy="45611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ru-RU" sz="24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Декорирование</a:t>
            </a: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l="14968" t="11710" r="10631" b="13634"/>
          <a:stretch>
            <a:fillRect/>
          </a:stretch>
        </p:blipFill>
        <p:spPr>
          <a:xfrm>
            <a:off x="683640" y="1945800"/>
            <a:ext cx="1806119" cy="2420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7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 rot="5400000">
            <a:off x="919799" y="4176000"/>
            <a:ext cx="1872000" cy="2252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8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6083999" y="4110840"/>
            <a:ext cx="2088000" cy="2112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 b="17862"/>
          <a:stretch>
            <a:fillRect/>
          </a:stretch>
        </p:blipFill>
        <p:spPr>
          <a:xfrm>
            <a:off x="3319920" y="4346640"/>
            <a:ext cx="2619720" cy="175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4"/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 l="6197" t="10990" r="15189" b="7779"/>
          <a:stretch>
            <a:fillRect/>
          </a:stretch>
        </p:blipFill>
        <p:spPr>
          <a:xfrm>
            <a:off x="5442120" y="2135880"/>
            <a:ext cx="2476800" cy="1919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lum/>
            <a:alphaModFix/>
          </a:blip>
          <a:srcRect l="13654" r="14014"/>
          <a:stretch>
            <a:fillRect/>
          </a:stretch>
        </p:blipFill>
        <p:spPr>
          <a:xfrm>
            <a:off x="2771640" y="2063880"/>
            <a:ext cx="2103840" cy="218376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Прямоугольник 2"/>
          <p:cNvSpPr/>
          <p:nvPr/>
        </p:nvSpPr>
        <p:spPr>
          <a:xfrm>
            <a:off x="601920" y="1080360"/>
            <a:ext cx="7282440" cy="9133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ru-RU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Для декорирования можно использовать любой материал,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ru-RU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который есть у тебя дома ( тесьма, кружево, бусины, пуговицы, нитки,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ru-RU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макароны, ракушки, самоклеющиеся стразы, бумага для квилинга и т.д.)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-78480" y="0"/>
            <a:ext cx="9143640" cy="685764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1"/>
          <p:cNvSpPr/>
          <p:nvPr/>
        </p:nvSpPr>
        <p:spPr>
          <a:xfrm>
            <a:off x="523799" y="2060999"/>
            <a:ext cx="7547759" cy="40532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ru-RU" sz="20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   Для создании фоторамки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ru-RU" sz="20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   тебе понадобятся: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endParaRPr lang="ru-RU" sz="2000" b="1" i="0" u="none" strike="noStrike" kern="1200" spc="0">
              <a:ln>
                <a:noFill/>
              </a:ln>
              <a:solidFill>
                <a:srgbClr val="000000"/>
              </a:solidFill>
              <a:latin typeface="Times New Roman" pitchFamily="18"/>
              <a:ea typeface="Microsoft YaHei" pitchFamily="2"/>
              <a:cs typeface="Times New Roman" pitchFamily="18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endParaRPr lang="ru-RU" sz="2000" b="1" i="0" u="none" strike="noStrike" kern="1200" spc="0">
              <a:ln>
                <a:noFill/>
              </a:ln>
              <a:solidFill>
                <a:srgbClr val="000000"/>
              </a:solidFill>
              <a:latin typeface="Times New Roman" pitchFamily="18"/>
              <a:ea typeface="Microsoft YaHei" pitchFamily="2"/>
              <a:cs typeface="Times New Roman" pitchFamily="18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AutoNum type="arabicPeriod"/>
              <a:tabLst/>
              <a:defRPr sz="1800"/>
            </a:pPr>
            <a:r>
              <a:rPr lang="ru-RU" sz="18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Картон не очень толстый, но достаточно плотный (можно старый, главное не рваный и не мятый).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AutoNum type="arabicPeriod"/>
              <a:tabLst/>
              <a:defRPr sz="1800"/>
            </a:pPr>
            <a:r>
              <a:rPr lang="ru-RU" sz="18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Клей ( лучше «Момент», «Титан» или ПВА), карандаш, линейка, ножницы, нож канцелярский.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AutoNum type="arabicPeriod"/>
              <a:tabLst/>
              <a:defRPr sz="1800"/>
            </a:pPr>
            <a:r>
              <a:rPr lang="ru-RU" sz="18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Кусок оставшихся обоев. Он должен  быть чуть больше чем рамка из картона ( обои лучше однотонные или с мелким рисунком)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AutoNum type="arabicPeriod" startAt="3"/>
              <a:tabLst/>
              <a:defRPr sz="1800"/>
            </a:pPr>
            <a:r>
              <a:rPr lang="ru-RU" sz="18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Материал для декорирования фоторамки по  выбору    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ru-RU" sz="18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      (нитки, тесьма, кружево, пуговицы  бусины, самоклеющиеся  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ru-RU" sz="18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      стразы, кружево,  тесьма, остатки других обоев и т. д.)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ru-RU" sz="18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4.   Фантазия и устремленность.</a:t>
            </a:r>
          </a:p>
        </p:txBody>
      </p:sp>
      <p:sp>
        <p:nvSpPr>
          <p:cNvPr id="4" name="Прямоугольник 2"/>
          <p:cNvSpPr/>
          <p:nvPr/>
        </p:nvSpPr>
        <p:spPr>
          <a:xfrm>
            <a:off x="557280" y="611640"/>
            <a:ext cx="7187759" cy="10652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ru-RU" sz="32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Создаём фоторамку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ru-RU" sz="32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своими руками</a:t>
            </a:r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 rot="5400000">
            <a:off x="1574460" y="2917619"/>
            <a:ext cx="3115080" cy="388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-30240" y="0"/>
            <a:ext cx="9143640" cy="6857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259639" y="1355040"/>
            <a:ext cx="6307560" cy="4545720"/>
          </a:xfrm>
          <a:prstGeom prst="rect">
            <a:avLst/>
          </a:prstGeom>
          <a:noFill/>
          <a:ln w="38160">
            <a:solidFill>
              <a:srgbClr val="000000"/>
            </a:solidFill>
            <a:prstDash val="solid"/>
            <a:miter/>
          </a:ln>
        </p:spPr>
      </p:pic>
      <p:sp>
        <p:nvSpPr>
          <p:cNvPr id="4" name="Прямоугольник 1"/>
          <p:cNvSpPr/>
          <p:nvPr/>
        </p:nvSpPr>
        <p:spPr>
          <a:xfrm>
            <a:off x="1961640" y="620640"/>
            <a:ext cx="4903559" cy="5778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ru-RU" sz="32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Действуй по инструкции!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-30240" y="0"/>
            <a:ext cx="9143640" cy="6857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67640" y="548640"/>
            <a:ext cx="7776360" cy="5616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8440" y="0"/>
            <a:ext cx="9143640" cy="685764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1387439" y="692640"/>
            <a:ext cx="6408360" cy="5778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ru-RU" sz="32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Вот что я нашла у себя дома</a:t>
            </a: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387439" y="1412640"/>
            <a:ext cx="6048360" cy="43941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-720" y="0"/>
            <a:ext cx="9143640" cy="685764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1"/>
          <p:cNvSpPr/>
          <p:nvPr/>
        </p:nvSpPr>
        <p:spPr>
          <a:xfrm>
            <a:off x="899639" y="620640"/>
            <a:ext cx="6840360" cy="5778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ru-RU" sz="32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Изготовление рамки.</a:t>
            </a:r>
          </a:p>
        </p:txBody>
      </p:sp>
      <p:sp>
        <p:nvSpPr>
          <p:cNvPr id="4" name="AutoShape 4"/>
          <p:cNvSpPr/>
          <p:nvPr/>
        </p:nvSpPr>
        <p:spPr>
          <a:xfrm>
            <a:off x="155520" y="-144360"/>
            <a:ext cx="304560" cy="3045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 rot="5248800">
            <a:off x="1516266" y="823783"/>
            <a:ext cx="3282840" cy="437544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3"/>
          <p:cNvSpPr/>
          <p:nvPr/>
        </p:nvSpPr>
        <p:spPr>
          <a:xfrm>
            <a:off x="913320" y="5110200"/>
            <a:ext cx="6584400" cy="639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ru-RU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Вырезать из картона рамку, она должна быть больше фотографии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ru-RU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на 4-6 сантиметров со всех сторон.</a:t>
            </a:r>
          </a:p>
        </p:txBody>
      </p:sp>
      <p:sp>
        <p:nvSpPr>
          <p:cNvPr id="7" name="Прямоугольник 4"/>
          <p:cNvSpPr/>
          <p:nvPr/>
        </p:nvSpPr>
        <p:spPr>
          <a:xfrm>
            <a:off x="5573880" y="1587600"/>
            <a:ext cx="2285640" cy="25592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ru-RU" sz="36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Franklin Gothic Book" pitchFamily="18"/>
                <a:ea typeface="Microsoft YaHei" pitchFamily="2"/>
                <a:cs typeface="Mangal" pitchFamily="2"/>
              </a:rPr>
              <a:t>Важно !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ru-RU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Если окошечко для фото вырезать тяжело или картон слишком плотный, попроси это сделать кого - нибудь из взрослых.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9143640" cy="6857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83640" y="1412640"/>
            <a:ext cx="3779640" cy="25272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1"/>
          <p:cNvSpPr/>
          <p:nvPr/>
        </p:nvSpPr>
        <p:spPr>
          <a:xfrm>
            <a:off x="827640" y="4221000"/>
            <a:ext cx="3323159" cy="14619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Arial" pitchFamily="32"/>
              <a:buChar char="•"/>
              <a:tabLst/>
              <a:defRPr sz="1800"/>
            </a:pPr>
            <a:r>
              <a:rPr lang="ru-RU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Приложить картонную заготовку на изнаночную сторону куска обоев, так,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ru-RU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     чтобы обои выступали за    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ru-RU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     рамку на 1,5 -2 см.</a:t>
            </a:r>
          </a:p>
        </p:txBody>
      </p:sp>
      <p:sp>
        <p:nvSpPr>
          <p:cNvPr id="5" name="Прямоугольник 2"/>
          <p:cNvSpPr/>
          <p:nvPr/>
        </p:nvSpPr>
        <p:spPr>
          <a:xfrm>
            <a:off x="934920" y="692640"/>
            <a:ext cx="6431760" cy="5778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ru-RU" sz="32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Изготовление рамки</a:t>
            </a:r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 l="16826" t="3367" r="13397" b="3665"/>
          <a:stretch>
            <a:fillRect/>
          </a:stretch>
        </p:blipFill>
        <p:spPr>
          <a:xfrm>
            <a:off x="4739040" y="1475640"/>
            <a:ext cx="3291839" cy="246672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12"/>
          <p:cNvSpPr/>
          <p:nvPr/>
        </p:nvSpPr>
        <p:spPr>
          <a:xfrm>
            <a:off x="4572000" y="4231080"/>
            <a:ext cx="3528000" cy="14619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Arial" pitchFamily="32"/>
              <a:buChar char="•"/>
              <a:tabLst/>
              <a:defRPr sz="1800"/>
            </a:pPr>
            <a:r>
              <a:rPr lang="ru-RU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Обвести контур картонной рамки по периметру снаружи и изнутри, придерживая второй рукой, чтобы картонка не двигалась.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бычный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Обычный 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446</Words>
  <Application>Microsoft Office PowerPoint</Application>
  <PresentationFormat>Экран (4:3)</PresentationFormat>
  <Paragraphs>60</Paragraphs>
  <Slides>16</Slides>
  <Notes>16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16</vt:i4>
      </vt:variant>
    </vt:vector>
  </HeadingPairs>
  <TitlesOfParts>
    <vt:vector size="18" baseType="lpstr">
      <vt:lpstr>Обычный</vt:lpstr>
      <vt:lpstr>Обычный 1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PUPSYA</dc:creator>
  <cp:lastModifiedBy>PUPSYA</cp:lastModifiedBy>
  <cp:revision>1</cp:revision>
  <dcterms:modified xsi:type="dcterms:W3CDTF">2022-06-20T15:35:48Z</dcterms:modified>
</cp:coreProperties>
</file>