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0"/>
  </p:notesMasterIdLst>
  <p:sldIdLst>
    <p:sldId id="256" r:id="rId2"/>
    <p:sldId id="257" r:id="rId3"/>
    <p:sldId id="258" r:id="rId4"/>
    <p:sldId id="261" r:id="rId5"/>
    <p:sldId id="262" r:id="rId6"/>
    <p:sldId id="263" r:id="rId7"/>
    <p:sldId id="259" r:id="rId8"/>
    <p:sldId id="260" r:id="rId9"/>
  </p:sldIdLst>
  <p:sldSz cx="9906000" cy="6858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entina" initials="V"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15" autoAdjust="0"/>
    <p:restoredTop sz="94660"/>
  </p:normalViewPr>
  <p:slideViewPr>
    <p:cSldViewPr>
      <p:cViewPr>
        <p:scale>
          <a:sx n="66" d="100"/>
          <a:sy n="66" d="100"/>
        </p:scale>
        <p:origin x="-1290" y="-174"/>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8-09T22:45:02.234" idx="3">
    <p:pos x="10" y="15"/>
    <p:text>220px-Globe_theatre_london</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08-09T22:54:09.187" idx="8">
    <p:pos x="3176" y="2547"/>
    <p:text>Добавить текст о смерти и вставить картинку с церковью.</p:text>
  </p:cm>
  <p:cm authorId="0" dt="2011-08-09T22:57:22.593" idx="9">
    <p:pos x="376" y="2561"/>
    <p:text>Вставить картинку с домом.</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1-08-09T22:59:03.015" idx="10">
    <p:pos x="10" y="10"/>
    <p:text>Картинка и текст про театр.</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99CF5-F1F2-43B2-BDA8-C14BB8174CE1}" type="datetimeFigureOut">
              <a:rPr lang="ru-RU" smtClean="0"/>
              <a:pPr/>
              <a:t>25.12.2022</a:t>
            </a:fld>
            <a:endParaRPr lang="ru-RU"/>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1D9C33-CEFB-48EE-A806-CA488AE39BC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801D9C33-CEFB-48EE-A806-CA488AE39BC6}"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30200" y="329185"/>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53480" y="434162"/>
            <a:ext cx="8999043"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82574" y="1820206"/>
            <a:ext cx="84201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82574" y="3685032"/>
            <a:ext cx="84201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830" y="4983480"/>
            <a:ext cx="886587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44830" y="530352"/>
            <a:ext cx="886587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533405"/>
            <a:ext cx="21463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77850" y="533403"/>
            <a:ext cx="64389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830" y="4983480"/>
            <a:ext cx="886587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44830" y="530352"/>
            <a:ext cx="886587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30200" y="329185"/>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53480" y="434163"/>
            <a:ext cx="8999043"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7373" y="4928616"/>
            <a:ext cx="886587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507373" y="5624484"/>
            <a:ext cx="886587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57215" y="530352"/>
            <a:ext cx="425958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151640" y="530352"/>
            <a:ext cx="425958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830" y="4983480"/>
            <a:ext cx="886587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57826" y="579438"/>
            <a:ext cx="425958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5039850" y="579438"/>
            <a:ext cx="425958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57826" y="1447800"/>
            <a:ext cx="425958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5039850" y="1447800"/>
            <a:ext cx="425958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30200" y="329185"/>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00349" y="533400"/>
            <a:ext cx="321945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000418" y="1447802"/>
            <a:ext cx="321945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824820" y="930144"/>
            <a:ext cx="501167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22DABAC-A718-48DB-A340-38043F9509F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30200" y="329185"/>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934201" y="434162"/>
            <a:ext cx="2518322"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5300" y="5012056"/>
            <a:ext cx="89154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7001271" y="533400"/>
            <a:ext cx="242697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873CD7C-54E3-486C-B4B6-19D8168AD896}" type="datetimeFigureOut">
              <a:rPr lang="ru-RU" smtClean="0"/>
              <a:pPr/>
              <a:t>25.12.2022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22DABAC-A718-48DB-A340-38043F9509F2}" type="slidenum">
              <a:rPr lang="ru-RU" smtClean="0"/>
              <a:pPr/>
              <a:t>‹#›</a:t>
            </a:fld>
            <a:endParaRPr lang="ru-RU"/>
          </a:p>
        </p:txBody>
      </p:sp>
      <p:sp>
        <p:nvSpPr>
          <p:cNvPr id="3" name="Рисунок 2"/>
          <p:cNvSpPr>
            <a:spLocks noGrp="1"/>
          </p:cNvSpPr>
          <p:nvPr>
            <p:ph type="pic" idx="1"/>
          </p:nvPr>
        </p:nvSpPr>
        <p:spPr>
          <a:xfrm>
            <a:off x="456603" y="435768"/>
            <a:ext cx="6419088"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30200" y="329185"/>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53480" y="434162"/>
            <a:ext cx="8999043"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44830" y="4985590"/>
            <a:ext cx="886587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44830" y="530352"/>
            <a:ext cx="886587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4091022" y="6111876"/>
            <a:ext cx="24765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873CD7C-54E3-486C-B4B6-19D8168AD896}" type="datetimeFigureOut">
              <a:rPr lang="ru-RU" smtClean="0"/>
              <a:pPr/>
              <a:t>25.12.2022</a:t>
            </a:fld>
            <a:endParaRPr lang="ru-RU"/>
          </a:p>
        </p:txBody>
      </p:sp>
      <p:sp>
        <p:nvSpPr>
          <p:cNvPr id="18" name="Нижний колонтитул 17"/>
          <p:cNvSpPr>
            <a:spLocks noGrp="1"/>
          </p:cNvSpPr>
          <p:nvPr>
            <p:ph type="ftr" sz="quarter" idx="3"/>
          </p:nvPr>
        </p:nvSpPr>
        <p:spPr>
          <a:xfrm>
            <a:off x="6567522" y="6111876"/>
            <a:ext cx="24765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9044022" y="6111876"/>
            <a:ext cx="4953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22DABAC-A718-48DB-A340-38043F9509F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09860" y="1820206"/>
            <a:ext cx="6392814" cy="1828800"/>
          </a:xfrm>
          <a:scene3d>
            <a:camera prst="obliqueTopLeft"/>
            <a:lightRig rig="threePt" dir="t"/>
          </a:scene3d>
        </p:spPr>
        <p:txBody>
          <a:bodyPr anchor="ctr"/>
          <a:lstStyle/>
          <a:p>
            <a:r>
              <a:rPr lang="en-US" sz="4800" i="1" dirty="0" smtClean="0">
                <a:solidFill>
                  <a:srgbClr val="FF0000"/>
                </a:solidFill>
                <a:latin typeface="Calibri" pitchFamily="34" charset="0"/>
              </a:rPr>
              <a:t>William Shakespeare</a:t>
            </a:r>
            <a:endParaRPr lang="ru-RU" sz="4800" i="1" dirty="0">
              <a:solidFill>
                <a:srgbClr val="FF0000"/>
              </a:solidFill>
              <a:latin typeface="Calibri" pitchFamily="34" charset="0"/>
            </a:endParaRPr>
          </a:p>
        </p:txBody>
      </p:sp>
      <p:sp>
        <p:nvSpPr>
          <p:cNvPr id="3" name="Подзаголовок 2"/>
          <p:cNvSpPr>
            <a:spLocks noGrp="1"/>
          </p:cNvSpPr>
          <p:nvPr>
            <p:ph type="subTitle" idx="1"/>
          </p:nvPr>
        </p:nvSpPr>
        <p:spPr/>
        <p:txBody>
          <a:bodyPr>
            <a:normAutofit/>
          </a:bodyPr>
          <a:lstStyle/>
          <a:p>
            <a:r>
              <a:rPr lang="en-US" sz="2800" i="1" dirty="0" smtClean="0">
                <a:solidFill>
                  <a:schemeClr val="bg1"/>
                </a:solidFill>
                <a:latin typeface="Calibri" pitchFamily="34" charset="0"/>
              </a:rPr>
              <a:t>The greatest of all playwrights and poets of all times.</a:t>
            </a:r>
            <a:endParaRPr lang="ru-RU" sz="2800" i="1" dirty="0">
              <a:solidFill>
                <a:schemeClr val="bg1"/>
              </a:solidFill>
              <a:latin typeface="Calibri" pitchFamily="34" charset="0"/>
            </a:endParaRPr>
          </a:p>
        </p:txBody>
      </p:sp>
      <p:pic>
        <p:nvPicPr>
          <p:cNvPr id="5" name="Picture 4" descr="Портрет Шекспира.jpg"/>
          <p:cNvPicPr>
            <a:picLocks noChangeAspect="1"/>
          </p:cNvPicPr>
          <p:nvPr/>
        </p:nvPicPr>
        <p:blipFill>
          <a:blip r:embed="rId2" cstate="print"/>
          <a:stretch>
            <a:fillRect/>
          </a:stretch>
        </p:blipFill>
        <p:spPr>
          <a:xfrm>
            <a:off x="194471" y="332657"/>
            <a:ext cx="2476500" cy="2933700"/>
          </a:xfrm>
          <a:prstGeom prst="rect">
            <a:avLst/>
          </a:prstGeom>
        </p:spPr>
      </p:pic>
      <p:sp>
        <p:nvSpPr>
          <p:cNvPr id="6" name="TextBox 5"/>
          <p:cNvSpPr txBox="1"/>
          <p:nvPr/>
        </p:nvSpPr>
        <p:spPr>
          <a:xfrm>
            <a:off x="4953000" y="3356992"/>
            <a:ext cx="3500462" cy="523220"/>
          </a:xfrm>
          <a:prstGeom prst="rect">
            <a:avLst/>
          </a:prstGeom>
          <a:noFill/>
        </p:spPr>
        <p:txBody>
          <a:bodyPr wrap="square" rtlCol="0">
            <a:spAutoFit/>
          </a:bodyPr>
          <a:lstStyle/>
          <a:p>
            <a:r>
              <a:rPr lang="en-US" sz="2800" b="1" i="1" dirty="0" smtClean="0">
                <a:solidFill>
                  <a:srgbClr val="002060"/>
                </a:solidFill>
                <a:latin typeface="Calibri" pitchFamily="34" charset="0"/>
                <a:cs typeface="Arial" pitchFamily="34" charset="0"/>
              </a:rPr>
              <a:t>1564-1616</a:t>
            </a:r>
            <a:endParaRPr lang="ru-RU" sz="2800" b="1" i="1" dirty="0">
              <a:solidFill>
                <a:srgbClr val="002060"/>
              </a:solidFill>
              <a:latin typeface="Calibri" pitchFamily="34" charset="0"/>
              <a:cs typeface="Arial" pitchFamily="34" charset="0"/>
            </a:endParaRPr>
          </a:p>
        </p:txBody>
      </p:sp>
    </p:spTree>
  </p:cSld>
  <p:clrMapOvr>
    <a:masterClrMapping/>
  </p:clrMapOvr>
  <p:transition advTm="1062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2700000" scaled="0"/>
        </a:gradFill>
        <a:effectLst/>
      </p:bgPr>
    </p:bg>
    <p:spTree>
      <p:nvGrpSpPr>
        <p:cNvPr id="1" name=""/>
        <p:cNvGrpSpPr/>
        <p:nvPr/>
      </p:nvGrpSpPr>
      <p:grpSpPr>
        <a:xfrm>
          <a:off x="0" y="0"/>
          <a:ext cx="0" cy="0"/>
          <a:chOff x="0" y="0"/>
          <a:chExt cx="0" cy="0"/>
        </a:xfrm>
      </p:grpSpPr>
      <p:sp>
        <p:nvSpPr>
          <p:cNvPr id="12" name="Title 11"/>
          <p:cNvSpPr>
            <a:spLocks noGrp="1"/>
          </p:cNvSpPr>
          <p:nvPr>
            <p:ph type="title"/>
          </p:nvPr>
        </p:nvSpPr>
        <p:spPr>
          <a:xfrm>
            <a:off x="495300" y="383312"/>
            <a:ext cx="7840800" cy="885448"/>
          </a:xfrm>
        </p:spPr>
        <p:txBody>
          <a:bodyPr anchor="t">
            <a:normAutofit/>
          </a:bodyPr>
          <a:lstStyle/>
          <a:p>
            <a:pPr algn="ctr"/>
            <a:r>
              <a:rPr lang="en-US" sz="3000" b="0" dirty="0" smtClean="0">
                <a:solidFill>
                  <a:srgbClr val="FF0000"/>
                </a:solidFill>
              </a:rPr>
              <a:t>His</a:t>
            </a:r>
            <a:r>
              <a:rPr lang="en-US" sz="3000" b="0" dirty="0" smtClean="0">
                <a:solidFill>
                  <a:srgbClr val="FF0000"/>
                </a:solidFill>
              </a:rPr>
              <a:t> </a:t>
            </a:r>
            <a:r>
              <a:rPr lang="en-US" sz="3000" b="0" dirty="0">
                <a:solidFill>
                  <a:srgbClr val="FF0000"/>
                </a:solidFill>
              </a:rPr>
              <a:t>early years</a:t>
            </a:r>
            <a:endParaRPr lang="ru-RU" sz="3000" dirty="0">
              <a:solidFill>
                <a:srgbClr val="FF0000"/>
              </a:solidFill>
            </a:endParaRPr>
          </a:p>
        </p:txBody>
      </p:sp>
      <p:sp>
        <p:nvSpPr>
          <p:cNvPr id="11" name="Text Placeholder 10"/>
          <p:cNvSpPr>
            <a:spLocks noGrp="1"/>
          </p:cNvSpPr>
          <p:nvPr>
            <p:ph type="body" idx="2"/>
          </p:nvPr>
        </p:nvSpPr>
        <p:spPr>
          <a:xfrm>
            <a:off x="495300" y="1124744"/>
            <a:ext cx="7842076" cy="1931584"/>
          </a:xfrm>
        </p:spPr>
        <p:txBody>
          <a:bodyPr anchor="ctr">
            <a:noAutofit/>
          </a:bodyPr>
          <a:lstStyle/>
          <a:p>
            <a:pPr algn="just"/>
            <a:r>
              <a:rPr lang="en-US" sz="2000" dirty="0" smtClean="0">
                <a:latin typeface="Calibri" pitchFamily="34" charset="0"/>
              </a:rPr>
              <a:t>	William was born on April 23, 1564 in Stratford</a:t>
            </a:r>
            <a:r>
              <a:rPr lang="ru-RU" sz="2000" dirty="0" smtClean="0">
                <a:latin typeface="Calibri" pitchFamily="34" charset="0"/>
              </a:rPr>
              <a:t>-</a:t>
            </a:r>
            <a:r>
              <a:rPr lang="en-US" sz="2000" dirty="0" smtClean="0">
                <a:latin typeface="Calibri" pitchFamily="34" charset="0"/>
              </a:rPr>
              <a:t>upon</a:t>
            </a:r>
            <a:r>
              <a:rPr lang="ru-RU" sz="2000" dirty="0" smtClean="0">
                <a:latin typeface="Calibri" pitchFamily="34" charset="0"/>
              </a:rPr>
              <a:t>- </a:t>
            </a:r>
            <a:r>
              <a:rPr lang="en-US" sz="2000" dirty="0" smtClean="0">
                <a:latin typeface="Calibri" pitchFamily="34" charset="0"/>
              </a:rPr>
              <a:t>Avon. His mother was the daughter of a farmer. His father was a glove</a:t>
            </a:r>
            <a:r>
              <a:rPr lang="ru-RU" sz="2000" dirty="0" smtClean="0">
                <a:latin typeface="Calibri" pitchFamily="34" charset="0"/>
              </a:rPr>
              <a:t>-</a:t>
            </a:r>
            <a:r>
              <a:rPr lang="en-US" sz="2000" dirty="0" smtClean="0">
                <a:latin typeface="Calibri" pitchFamily="34" charset="0"/>
              </a:rPr>
              <a:t>maker. William attended the local grammar school and got a classical education. In 1582 he married Anne Hathaway. During some years his three children  were born</a:t>
            </a:r>
            <a:r>
              <a:rPr lang="ru-RU" sz="2000" dirty="0" smtClean="0">
                <a:latin typeface="Calibri" pitchFamily="34" charset="0"/>
              </a:rPr>
              <a:t>:</a:t>
            </a:r>
            <a:r>
              <a:rPr lang="en-US" sz="2000" dirty="0" smtClean="0">
                <a:latin typeface="Calibri" pitchFamily="34" charset="0"/>
              </a:rPr>
              <a:t> Susannah and then twins </a:t>
            </a:r>
            <a:r>
              <a:rPr lang="ru-RU" sz="2000" dirty="0" smtClean="0">
                <a:latin typeface="Calibri" pitchFamily="34" charset="0"/>
              </a:rPr>
              <a:t>- </a:t>
            </a:r>
            <a:r>
              <a:rPr lang="en-US" sz="2000" dirty="0" smtClean="0">
                <a:latin typeface="Calibri" pitchFamily="34" charset="0"/>
              </a:rPr>
              <a:t>a son, </a:t>
            </a:r>
            <a:r>
              <a:rPr lang="en-US" sz="2000" dirty="0" err="1" smtClean="0">
                <a:latin typeface="Calibri" pitchFamily="34" charset="0"/>
              </a:rPr>
              <a:t>Hamnet</a:t>
            </a:r>
            <a:r>
              <a:rPr lang="en-US" sz="2000" dirty="0" smtClean="0">
                <a:latin typeface="Calibri" pitchFamily="34" charset="0"/>
              </a:rPr>
              <a:t> and a girl, Judith.</a:t>
            </a:r>
            <a:endParaRPr lang="ru-RU" sz="2000" dirty="0" smtClean="0">
              <a:latin typeface="Calibri" pitchFamily="34" charset="0"/>
            </a:endParaRPr>
          </a:p>
        </p:txBody>
      </p:sp>
      <p:pic>
        <p:nvPicPr>
          <p:cNvPr id="14" name="Content Placeholder 13" descr="shakes1_b.jpg"/>
          <p:cNvPicPr>
            <a:picLocks noGrp="1" noChangeAspect="1"/>
          </p:cNvPicPr>
          <p:nvPr>
            <p:ph sz="half" idx="1"/>
          </p:nvPr>
        </p:nvPicPr>
        <p:blipFill>
          <a:blip r:embed="rId3" cstate="print"/>
          <a:stretch>
            <a:fillRect/>
          </a:stretch>
        </p:blipFill>
        <p:spPr>
          <a:xfrm>
            <a:off x="488501" y="3140968"/>
            <a:ext cx="3972130" cy="2736000"/>
          </a:xfrm>
        </p:spPr>
      </p:pic>
      <p:pic>
        <p:nvPicPr>
          <p:cNvPr id="21" name="Picture 20" descr="220px-William_W. Shakespeare's birthplace in Stratford-upon-Avon.jpg"/>
          <p:cNvPicPr>
            <a:picLocks noChangeAspect="1"/>
          </p:cNvPicPr>
          <p:nvPr/>
        </p:nvPicPr>
        <p:blipFill>
          <a:blip r:embed="rId4" cstate="print"/>
          <a:srcRect l="12885" r="12885"/>
          <a:stretch>
            <a:fillRect/>
          </a:stretch>
        </p:blipFill>
        <p:spPr>
          <a:xfrm>
            <a:off x="4686158" y="3140968"/>
            <a:ext cx="3723226" cy="2736000"/>
          </a:xfrm>
          <a:prstGeom prst="rect">
            <a:avLst/>
          </a:prstGeom>
        </p:spPr>
      </p:pic>
      <p:sp>
        <p:nvSpPr>
          <p:cNvPr id="23" name="TextBox 22"/>
          <p:cNvSpPr txBox="1"/>
          <p:nvPr/>
        </p:nvSpPr>
        <p:spPr>
          <a:xfrm>
            <a:off x="4736976" y="5949280"/>
            <a:ext cx="3672408" cy="369332"/>
          </a:xfrm>
          <a:prstGeom prst="rect">
            <a:avLst/>
          </a:prstGeom>
          <a:noFill/>
        </p:spPr>
        <p:txBody>
          <a:bodyPr wrap="square" rtlCol="0">
            <a:spAutoFit/>
          </a:bodyPr>
          <a:lstStyle/>
          <a:p>
            <a:pPr algn="ctr"/>
            <a:r>
              <a:rPr lang="en-US" dirty="0" smtClean="0">
                <a:latin typeface="Calibri" pitchFamily="34" charset="0"/>
              </a:rPr>
              <a:t>Shakespeare’s home</a:t>
            </a:r>
            <a:endParaRPr lang="ru-RU" dirty="0">
              <a:latin typeface="Calibri" pitchFamily="34" charset="0"/>
            </a:endParaRPr>
          </a:p>
        </p:txBody>
      </p:sp>
      <p:sp>
        <p:nvSpPr>
          <p:cNvPr id="24" name="TextBox 23"/>
          <p:cNvSpPr txBox="1"/>
          <p:nvPr/>
        </p:nvSpPr>
        <p:spPr>
          <a:xfrm>
            <a:off x="632520" y="5949280"/>
            <a:ext cx="3672408" cy="369332"/>
          </a:xfrm>
          <a:prstGeom prst="rect">
            <a:avLst/>
          </a:prstGeom>
          <a:noFill/>
        </p:spPr>
        <p:txBody>
          <a:bodyPr wrap="square" rtlCol="0">
            <a:spAutoFit/>
          </a:bodyPr>
          <a:lstStyle/>
          <a:p>
            <a:pPr algn="ctr"/>
            <a:r>
              <a:rPr lang="en-US" dirty="0" smtClean="0">
                <a:latin typeface="Calibri" pitchFamily="34" charset="0"/>
              </a:rPr>
              <a:t>Shakespeare’s school</a:t>
            </a:r>
            <a:endParaRPr lang="ru-RU" dirty="0">
              <a:latin typeface="Calibri"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38189" y="723528"/>
            <a:ext cx="3714750" cy="2057400"/>
          </a:xfrm>
        </p:spPr>
        <p:txBody>
          <a:bodyPr anchor="t"/>
          <a:lstStyle/>
          <a:p>
            <a:pPr algn="ctr"/>
            <a:r>
              <a:rPr lang="en-US" dirty="0" smtClean="0">
                <a:solidFill>
                  <a:srgbClr val="FF0000"/>
                </a:solidFill>
              </a:rPr>
              <a:t>His activity</a:t>
            </a:r>
            <a:endParaRPr lang="ru-RU" dirty="0">
              <a:solidFill>
                <a:srgbClr val="FF0000"/>
              </a:solidFill>
            </a:endParaRPr>
          </a:p>
        </p:txBody>
      </p:sp>
      <p:sp>
        <p:nvSpPr>
          <p:cNvPr id="3" name="Содержимое 2"/>
          <p:cNvSpPr>
            <a:spLocks noGrp="1"/>
          </p:cNvSpPr>
          <p:nvPr>
            <p:ph type="body" sz="half" idx="2"/>
          </p:nvPr>
        </p:nvSpPr>
        <p:spPr>
          <a:xfrm>
            <a:off x="6881826" y="1580768"/>
            <a:ext cx="2671112" cy="1920240"/>
          </a:xfrm>
        </p:spPr>
        <p:txBody>
          <a:bodyPr>
            <a:noAutofit/>
          </a:bodyPr>
          <a:lstStyle/>
          <a:p>
            <a:pPr algn="just"/>
            <a:r>
              <a:rPr lang="en-US" sz="2000" dirty="0" smtClean="0">
                <a:latin typeface="Calibri" pitchFamily="34" charset="0"/>
                <a:cs typeface="Arial" pitchFamily="34" charset="0"/>
              </a:rPr>
              <a:t>	</a:t>
            </a:r>
            <a:r>
              <a:rPr lang="en-US" sz="2000" dirty="0" smtClean="0">
                <a:latin typeface="Calibri" pitchFamily="34" charset="0"/>
                <a:cs typeface="Arial" pitchFamily="34" charset="0"/>
              </a:rPr>
              <a:t>In 1587 </a:t>
            </a:r>
            <a:r>
              <a:rPr lang="en-US" sz="2000" dirty="0" smtClean="0">
                <a:latin typeface="Calibri" pitchFamily="34" charset="0"/>
                <a:cs typeface="Arial" pitchFamily="34" charset="0"/>
              </a:rPr>
              <a:t>Shakespeare went to work in London, leaving his family at home. Soon he became an actor playing supporting roles. In 1599 William became a part owner of the Globe Theatre in London. Most of his plays were performed in the new Globe Theatre built on the bank </a:t>
            </a:r>
            <a:r>
              <a:rPr lang="en-US" sz="2000" dirty="0">
                <a:latin typeface="Calibri" pitchFamily="34" charset="0"/>
                <a:cs typeface="Arial" pitchFamily="34" charset="0"/>
              </a:rPr>
              <a:t>o</a:t>
            </a:r>
            <a:r>
              <a:rPr lang="en-US" sz="2000" dirty="0" smtClean="0">
                <a:latin typeface="Calibri" pitchFamily="34" charset="0"/>
                <a:cs typeface="Arial" pitchFamily="34" charset="0"/>
              </a:rPr>
              <a:t>f the River Thames.</a:t>
            </a:r>
            <a:endParaRPr lang="ru-RU" sz="2000" dirty="0">
              <a:latin typeface="Calibri" pitchFamily="34" charset="0"/>
              <a:cs typeface="Arial" pitchFamily="34" charset="0"/>
            </a:endParaRPr>
          </a:p>
        </p:txBody>
      </p:sp>
      <p:pic>
        <p:nvPicPr>
          <p:cNvPr id="7" name="Picture Placeholder 6" descr="220px-Globe_theatre_london.jpg"/>
          <p:cNvPicPr>
            <a:picLocks noGrp="1" noChangeAspect="1"/>
          </p:cNvPicPr>
          <p:nvPr>
            <p:ph type="pic" idx="1"/>
          </p:nvPr>
        </p:nvPicPr>
        <p:blipFill>
          <a:blip r:embed="rId2" cstate="print"/>
          <a:srcRect t="4885" b="4885"/>
          <a:stretch>
            <a:fillRect/>
          </a:stretch>
        </p:blipFill>
        <p:spPr>
          <a:xfrm>
            <a:off x="456603" y="435768"/>
            <a:ext cx="5210777" cy="43434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38189" y="764704"/>
            <a:ext cx="3714750" cy="2057400"/>
          </a:xfrm>
        </p:spPr>
        <p:txBody>
          <a:bodyPr anchor="t"/>
          <a:lstStyle/>
          <a:p>
            <a:pPr algn="ctr"/>
            <a:r>
              <a:rPr lang="en-US" dirty="0" smtClean="0">
                <a:solidFill>
                  <a:srgbClr val="FF0000"/>
                </a:solidFill>
              </a:rPr>
              <a:t>His d</a:t>
            </a:r>
            <a:r>
              <a:rPr lang="en-US" dirty="0" smtClean="0">
                <a:solidFill>
                  <a:srgbClr val="FF0000"/>
                </a:solidFill>
              </a:rPr>
              <a:t>eath</a:t>
            </a:r>
            <a:endParaRPr lang="ru-RU" dirty="0">
              <a:solidFill>
                <a:srgbClr val="FF0000"/>
              </a:solidFill>
            </a:endParaRPr>
          </a:p>
        </p:txBody>
      </p:sp>
      <p:sp>
        <p:nvSpPr>
          <p:cNvPr id="3" name="Содержимое 2"/>
          <p:cNvSpPr>
            <a:spLocks noGrp="1"/>
          </p:cNvSpPr>
          <p:nvPr>
            <p:ph type="body" sz="half" idx="2"/>
          </p:nvPr>
        </p:nvSpPr>
        <p:spPr>
          <a:xfrm>
            <a:off x="5838189" y="1580768"/>
            <a:ext cx="3714750" cy="1920240"/>
          </a:xfrm>
        </p:spPr>
        <p:txBody>
          <a:bodyPr>
            <a:noAutofit/>
          </a:bodyPr>
          <a:lstStyle/>
          <a:p>
            <a:pPr indent="-360000" algn="just">
              <a:buClr>
                <a:schemeClr val="accent2">
                  <a:lumMod val="50000"/>
                </a:schemeClr>
              </a:buClr>
              <a:buSzPct val="100000"/>
              <a:buFont typeface="Wingdings 2" pitchFamily="18" charset="2"/>
              <a:buChar char=""/>
            </a:pPr>
            <a:r>
              <a:rPr lang="en-US" sz="2000" dirty="0" smtClean="0">
                <a:latin typeface="Calibri" pitchFamily="34" charset="0"/>
              </a:rPr>
              <a:t>In 1613 he stopped writing and came back to Stratford where he died in 1616.</a:t>
            </a:r>
          </a:p>
          <a:p>
            <a:pPr indent="-360000" algn="just">
              <a:buClr>
                <a:schemeClr val="accent2">
                  <a:lumMod val="50000"/>
                </a:schemeClr>
              </a:buClr>
              <a:buSzPct val="100000"/>
              <a:buFont typeface="Wingdings 2" pitchFamily="18" charset="2"/>
              <a:buChar char=""/>
            </a:pPr>
            <a:r>
              <a:rPr lang="en-US" sz="2000" dirty="0" smtClean="0">
                <a:latin typeface="Calibri" pitchFamily="34" charset="0"/>
              </a:rPr>
              <a:t>This is the place where the house on which Shakespeare died used to be. It was a big house bought by William Shakespeare for his family when he was still in London. Here he spent the last years of his life. Unfortunately, the house was destroyed.</a:t>
            </a:r>
          </a:p>
          <a:p>
            <a:pPr indent="-360000" algn="just">
              <a:buClr>
                <a:schemeClr val="accent2">
                  <a:lumMod val="50000"/>
                </a:schemeClr>
              </a:buClr>
              <a:buSzPct val="100000"/>
              <a:buFont typeface="Wingdings 2" pitchFamily="18" charset="2"/>
              <a:buChar char=""/>
            </a:pPr>
            <a:r>
              <a:rPr lang="en-US" sz="2000" dirty="0" smtClean="0">
                <a:latin typeface="Calibri" pitchFamily="34" charset="0"/>
              </a:rPr>
              <a:t>It’s interesting that William died on his birthday, 23 April.</a:t>
            </a:r>
          </a:p>
          <a:p>
            <a:pPr indent="-360000" algn="just">
              <a:buClr>
                <a:schemeClr val="accent2">
                  <a:lumMod val="50000"/>
                </a:schemeClr>
              </a:buClr>
              <a:buSzPct val="100000"/>
              <a:buFont typeface="Wingdings 2" pitchFamily="18" charset="2"/>
              <a:buChar char=""/>
            </a:pPr>
            <a:endParaRPr lang="en-US" sz="2000" dirty="0" smtClean="0">
              <a:latin typeface="Calibri" pitchFamily="34" charset="0"/>
            </a:endParaRPr>
          </a:p>
        </p:txBody>
      </p:sp>
      <p:pic>
        <p:nvPicPr>
          <p:cNvPr id="10" name="Content Placeholder 9" descr="Stratford_Holy_Trinity_Church3.jpg"/>
          <p:cNvPicPr>
            <a:picLocks noGrp="1" noChangeAspect="1"/>
          </p:cNvPicPr>
          <p:nvPr>
            <p:ph type="pic" idx="1"/>
          </p:nvPr>
        </p:nvPicPr>
        <p:blipFill>
          <a:blip r:embed="rId2" cstate="print"/>
          <a:srcRect t="8216" b="8216"/>
          <a:stretch>
            <a:fillRect/>
          </a:stretch>
        </p:blipFill>
        <p:spPr>
          <a:xfrm>
            <a:off x="456603" y="435768"/>
            <a:ext cx="5996595" cy="4343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38189" y="764704"/>
            <a:ext cx="3714750" cy="2057400"/>
          </a:xfrm>
        </p:spPr>
        <p:txBody>
          <a:bodyPr anchor="t"/>
          <a:lstStyle/>
          <a:p>
            <a:pPr algn="ctr"/>
            <a:r>
              <a:rPr lang="en-US" dirty="0" smtClean="0"/>
              <a:t>ME</a:t>
            </a:r>
            <a:r>
              <a:rPr lang="en-US" dirty="0" smtClean="0">
                <a:solidFill>
                  <a:srgbClr val="FF0000"/>
                </a:solidFill>
              </a:rPr>
              <a:t>MORIALS</a:t>
            </a:r>
            <a:endParaRPr lang="ru-RU" dirty="0">
              <a:solidFill>
                <a:srgbClr val="FF0000"/>
              </a:solidFill>
            </a:endParaRPr>
          </a:p>
        </p:txBody>
      </p:sp>
      <p:sp>
        <p:nvSpPr>
          <p:cNvPr id="3" name="Содержимое 2"/>
          <p:cNvSpPr>
            <a:spLocks noGrp="1"/>
          </p:cNvSpPr>
          <p:nvPr>
            <p:ph type="body" sz="half" idx="2"/>
          </p:nvPr>
        </p:nvSpPr>
        <p:spPr>
          <a:xfrm>
            <a:off x="5838189" y="1580768"/>
            <a:ext cx="3714750" cy="1920240"/>
          </a:xfrm>
        </p:spPr>
        <p:txBody>
          <a:bodyPr>
            <a:noAutofit/>
          </a:bodyPr>
          <a:lstStyle/>
          <a:p>
            <a:pPr algn="just"/>
            <a:r>
              <a:rPr lang="en-US" sz="2000" dirty="0" smtClean="0">
                <a:latin typeface="Calibri" pitchFamily="34" charset="0"/>
              </a:rPr>
              <a:t>	Another memorial to William Shakespeare is the Royal Shakespeare Theatre. The present building was constructed in 1932. The first building was opened on Shakespeare’s birthday in 1987 and destroyed by fire in 1926.</a:t>
            </a:r>
            <a:endParaRPr lang="ru-RU" sz="2000" dirty="0">
              <a:latin typeface="Calibri" pitchFamily="34" charset="0"/>
            </a:endParaRPr>
          </a:p>
        </p:txBody>
      </p:sp>
      <p:pic>
        <p:nvPicPr>
          <p:cNvPr id="7" name="Picture Placeholder 6" descr="1293578554_stratford-gorod-i-ego-geroj.jpg"/>
          <p:cNvPicPr>
            <a:picLocks noGrp="1" noChangeAspect="1"/>
          </p:cNvPicPr>
          <p:nvPr>
            <p:ph type="pic" idx="1"/>
          </p:nvPr>
        </p:nvPicPr>
        <p:blipFill>
          <a:blip r:embed="rId2" cstate="print"/>
          <a:srcRect l="3822" r="3822"/>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38189" y="764704"/>
            <a:ext cx="3714750" cy="2057400"/>
          </a:xfrm>
        </p:spPr>
        <p:txBody>
          <a:bodyPr anchor="t"/>
          <a:lstStyle/>
          <a:p>
            <a:pPr algn="ctr"/>
            <a:r>
              <a:rPr lang="en-US" dirty="0" smtClean="0">
                <a:solidFill>
                  <a:srgbClr val="FF0000"/>
                </a:solidFill>
              </a:rPr>
              <a:t>M</a:t>
            </a:r>
            <a:r>
              <a:rPr lang="en-US" dirty="0" smtClean="0">
                <a:solidFill>
                  <a:srgbClr val="FF0000"/>
                </a:solidFill>
              </a:rPr>
              <a:t>emorials</a:t>
            </a:r>
            <a:endParaRPr lang="ru-RU" dirty="0">
              <a:solidFill>
                <a:srgbClr val="FF0000"/>
              </a:solidFill>
            </a:endParaRPr>
          </a:p>
        </p:txBody>
      </p:sp>
      <p:sp>
        <p:nvSpPr>
          <p:cNvPr id="3" name="Содержимое 2"/>
          <p:cNvSpPr>
            <a:spLocks noGrp="1"/>
          </p:cNvSpPr>
          <p:nvPr>
            <p:ph type="body" sz="half" idx="2"/>
          </p:nvPr>
        </p:nvSpPr>
        <p:spPr>
          <a:xfrm>
            <a:off x="5838189" y="1580768"/>
            <a:ext cx="3714750" cy="1920240"/>
          </a:xfrm>
        </p:spPr>
        <p:txBody>
          <a:bodyPr>
            <a:noAutofit/>
          </a:bodyPr>
          <a:lstStyle/>
          <a:p>
            <a:pPr algn="just"/>
            <a:r>
              <a:rPr lang="en-US" sz="2000" dirty="0" smtClean="0">
                <a:latin typeface="Calibri" pitchFamily="34" charset="0"/>
              </a:rPr>
              <a:t>	The bronze statue of Shakespeare, presented to Stratford by Lord Ronald </a:t>
            </a:r>
            <a:r>
              <a:rPr lang="en-US" sz="2000" dirty="0" err="1" smtClean="0">
                <a:latin typeface="Calibri" pitchFamily="34" charset="0"/>
              </a:rPr>
              <a:t>Sutterland</a:t>
            </a:r>
            <a:r>
              <a:rPr lang="en-US" sz="2000" dirty="0" smtClean="0">
                <a:latin typeface="Calibri" pitchFamily="34" charset="0"/>
              </a:rPr>
              <a:t> Gower in 1988. Shakespeare’s figure is high above the ground and on the ground there are small figures of Shakespeare’s famous characters.</a:t>
            </a:r>
            <a:endParaRPr lang="ru-RU" sz="2000" dirty="0">
              <a:latin typeface="Calibri" pitchFamily="34" charset="0"/>
            </a:endParaRPr>
          </a:p>
        </p:txBody>
      </p:sp>
      <p:pic>
        <p:nvPicPr>
          <p:cNvPr id="7" name="Picture Placeholder 6" descr="200px-William_Shakespeare_Statue_in_Lincoln_Park.JPG"/>
          <p:cNvPicPr>
            <a:picLocks noGrp="1" noChangeAspect="1"/>
          </p:cNvPicPr>
          <p:nvPr>
            <p:ph type="pic" idx="1"/>
          </p:nvPr>
        </p:nvPicPr>
        <p:blipFill>
          <a:blip r:embed="rId2" cstate="print"/>
          <a:srcRect t="30937" b="30937"/>
          <a:stretch>
            <a:fillRect/>
          </a:stretch>
        </p:blipFill>
        <p:spPr>
          <a:xfrm>
            <a:off x="456603" y="435768"/>
            <a:ext cx="5853719" cy="43434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27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normAutofit/>
          </a:bodyPr>
          <a:lstStyle/>
          <a:p>
            <a:pPr algn="ctr"/>
            <a:r>
              <a:rPr lang="en-US" b="0" dirty="0" smtClean="0"/>
              <a:t>T</a:t>
            </a:r>
            <a:r>
              <a:rPr lang="en-US" sz="3600" b="0" dirty="0" smtClean="0"/>
              <a:t>he </a:t>
            </a:r>
            <a:r>
              <a:rPr lang="en-US" sz="3600" b="0" dirty="0" smtClean="0"/>
              <a:t>works of Shakespeare</a:t>
            </a:r>
            <a:endParaRPr lang="ru-RU" sz="3600" dirty="0"/>
          </a:p>
        </p:txBody>
      </p:sp>
      <p:sp>
        <p:nvSpPr>
          <p:cNvPr id="3" name="Содержимое 2"/>
          <p:cNvSpPr>
            <a:spLocks noGrp="1"/>
          </p:cNvSpPr>
          <p:nvPr>
            <p:ph idx="1"/>
          </p:nvPr>
        </p:nvSpPr>
        <p:spPr/>
        <p:txBody>
          <a:bodyPr>
            <a:noAutofit/>
          </a:bodyPr>
          <a:lstStyle/>
          <a:p>
            <a:pPr marL="0" indent="0">
              <a:spcBef>
                <a:spcPts val="0"/>
              </a:spcBef>
              <a:buNone/>
            </a:pPr>
            <a:r>
              <a:rPr lang="en-US" sz="2000" dirty="0" smtClean="0">
                <a:latin typeface="Calibri" pitchFamily="34" charset="0"/>
                <a:cs typeface="Arial" pitchFamily="34" charset="0"/>
              </a:rPr>
              <a:t>William Shakespeare wrote a lot of masterpieces among  them historical plays, comedies and tragedies.</a:t>
            </a:r>
          </a:p>
          <a:p>
            <a:pPr>
              <a:buNone/>
            </a:pPr>
            <a:endParaRPr lang="en-US" sz="2000" b="1" dirty="0" smtClean="0">
              <a:latin typeface="Calibri" pitchFamily="34" charset="0"/>
              <a:cs typeface="Arial" pitchFamily="34" charset="0"/>
            </a:endParaRPr>
          </a:p>
          <a:p>
            <a:r>
              <a:rPr lang="en-US" sz="2000" dirty="0" smtClean="0">
                <a:latin typeface="Calibri" pitchFamily="34" charset="0"/>
                <a:cs typeface="Arial" pitchFamily="34" charset="0"/>
              </a:rPr>
              <a:t>1593 - The Comedy of Errors</a:t>
            </a:r>
          </a:p>
          <a:p>
            <a:r>
              <a:rPr lang="en-US" sz="2000" dirty="0" smtClean="0">
                <a:latin typeface="Calibri" pitchFamily="34" charset="0"/>
                <a:cs typeface="Arial" pitchFamily="34" charset="0"/>
              </a:rPr>
              <a:t>1595 - Romeo and Juliet</a:t>
            </a:r>
          </a:p>
          <a:p>
            <a:r>
              <a:rPr lang="en-US" sz="2000" dirty="0" smtClean="0">
                <a:latin typeface="Calibri" pitchFamily="34" charset="0"/>
                <a:cs typeface="Arial" pitchFamily="34" charset="0"/>
              </a:rPr>
              <a:t>1596 - A Midsummer Night’s Dream</a:t>
            </a:r>
          </a:p>
          <a:p>
            <a:r>
              <a:rPr lang="en-US" sz="2000" dirty="0" smtClean="0">
                <a:latin typeface="Calibri" pitchFamily="34" charset="0"/>
                <a:cs typeface="Arial" pitchFamily="34" charset="0"/>
              </a:rPr>
              <a:t>1597 - The Merchant of Venice</a:t>
            </a:r>
          </a:p>
          <a:p>
            <a:r>
              <a:rPr lang="en-US" sz="2000" dirty="0" smtClean="0">
                <a:latin typeface="Calibri" pitchFamily="34" charset="0"/>
                <a:cs typeface="Arial" pitchFamily="34" charset="0"/>
              </a:rPr>
              <a:t>1599 - Julius Caesar</a:t>
            </a:r>
          </a:p>
          <a:p>
            <a:r>
              <a:rPr lang="en-US" sz="2000" dirty="0" smtClean="0">
                <a:latin typeface="Calibri" pitchFamily="34" charset="0"/>
                <a:cs typeface="Arial" pitchFamily="34" charset="0"/>
              </a:rPr>
              <a:t>1600 - As You Like It; Twelfth Night</a:t>
            </a:r>
          </a:p>
          <a:p>
            <a:r>
              <a:rPr lang="en-US" sz="2000" dirty="0" smtClean="0">
                <a:latin typeface="Calibri" pitchFamily="34" charset="0"/>
                <a:cs typeface="Arial" pitchFamily="34" charset="0"/>
              </a:rPr>
              <a:t>1601 - Hamlet</a:t>
            </a:r>
          </a:p>
          <a:p>
            <a:r>
              <a:rPr lang="en-US" sz="2000" dirty="0" smtClean="0">
                <a:latin typeface="Calibri" pitchFamily="34" charset="0"/>
                <a:cs typeface="Arial" pitchFamily="34" charset="0"/>
              </a:rPr>
              <a:t>1603 - All’s Well That Ends Well</a:t>
            </a:r>
          </a:p>
          <a:p>
            <a:r>
              <a:rPr lang="en-US" sz="2000" dirty="0" smtClean="0">
                <a:latin typeface="Calibri" pitchFamily="34" charset="0"/>
                <a:cs typeface="Arial" pitchFamily="34" charset="0"/>
              </a:rPr>
              <a:t>1604 - Othello</a:t>
            </a:r>
          </a:p>
          <a:p>
            <a:r>
              <a:rPr lang="en-US" sz="2000" dirty="0" smtClean="0">
                <a:latin typeface="Calibri" pitchFamily="34" charset="0"/>
                <a:cs typeface="Arial" pitchFamily="34" charset="0"/>
              </a:rPr>
              <a:t>1606 - King Lear; Macbeth.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27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US" sz="3600" b="0" dirty="0" smtClean="0"/>
              <a:t>END</a:t>
            </a:r>
            <a:endParaRPr lang="ru-RU" sz="3600" b="0" dirty="0"/>
          </a:p>
        </p:txBody>
      </p:sp>
      <p:sp>
        <p:nvSpPr>
          <p:cNvPr id="3" name="Содержимое 2"/>
          <p:cNvSpPr>
            <a:spLocks noGrp="1"/>
          </p:cNvSpPr>
          <p:nvPr>
            <p:ph idx="1"/>
          </p:nvPr>
        </p:nvSpPr>
        <p:spPr/>
        <p:txBody>
          <a:bodyPr>
            <a:normAutofit/>
          </a:bodyPr>
          <a:lstStyle/>
          <a:p>
            <a:pPr algn="just"/>
            <a:r>
              <a:rPr lang="en-US" sz="2000" dirty="0" smtClean="0">
                <a:latin typeface="Calibri" pitchFamily="34" charset="0"/>
              </a:rPr>
              <a:t>Many centuries have passed since his death, but Shakespeare is still considered to be the greatest of  all playwrights and poets. His plays are still acted in the whole world.</a:t>
            </a:r>
            <a:endParaRPr lang="ru-RU" sz="2000" dirty="0">
              <a:latin typeface="Calibri" pitchFamily="34" charset="0"/>
            </a:endParaRPr>
          </a:p>
        </p:txBody>
      </p:sp>
      <p:pic>
        <p:nvPicPr>
          <p:cNvPr id="1027" name="Picture 3" descr="D:\My Documents\Downloads\images (1).jpg"/>
          <p:cNvPicPr>
            <a:picLocks noChangeAspect="1" noChangeArrowheads="1"/>
          </p:cNvPicPr>
          <p:nvPr/>
        </p:nvPicPr>
        <p:blipFill>
          <a:blip r:embed="rId2" cstate="print"/>
          <a:srcRect/>
          <a:stretch>
            <a:fillRect/>
          </a:stretch>
        </p:blipFill>
        <p:spPr bwMode="auto">
          <a:xfrm>
            <a:off x="665262" y="3573016"/>
            <a:ext cx="1695450" cy="2695575"/>
          </a:xfrm>
          <a:prstGeom prst="rect">
            <a:avLst/>
          </a:prstGeom>
          <a:noFill/>
        </p:spPr>
      </p:pic>
      <p:pic>
        <p:nvPicPr>
          <p:cNvPr id="7" name="Рисунок 6" descr="shakes_montage.jpg"/>
          <p:cNvPicPr>
            <a:picLocks noChangeAspect="1"/>
          </p:cNvPicPr>
          <p:nvPr/>
        </p:nvPicPr>
        <p:blipFill>
          <a:blip r:embed="rId3" cstate="print"/>
          <a:stretch>
            <a:fillRect/>
          </a:stretch>
        </p:blipFill>
        <p:spPr>
          <a:xfrm>
            <a:off x="2720752" y="3861048"/>
            <a:ext cx="3298055" cy="2398586"/>
          </a:xfrm>
          <a:prstGeom prst="rect">
            <a:avLst/>
          </a:prstGeom>
        </p:spPr>
      </p:pic>
      <p:pic>
        <p:nvPicPr>
          <p:cNvPr id="9" name="Рисунок 8" descr="william-shakespeares-romeo-and-juliet-movie-poster-1996-1020201190.jpg"/>
          <p:cNvPicPr>
            <a:picLocks noChangeAspect="1"/>
          </p:cNvPicPr>
          <p:nvPr/>
        </p:nvPicPr>
        <p:blipFill>
          <a:blip r:embed="rId4" cstate="print"/>
          <a:stretch>
            <a:fillRect/>
          </a:stretch>
        </p:blipFill>
        <p:spPr>
          <a:xfrm>
            <a:off x="6393160" y="3501008"/>
            <a:ext cx="1865207" cy="274295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639</TotalTime>
  <Words>217</Words>
  <Application>Microsoft Office PowerPoint</Application>
  <PresentationFormat>Лист A4 (210x297 мм)</PresentationFormat>
  <Paragraphs>33</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Аспект</vt:lpstr>
      <vt:lpstr>William Shakespeare</vt:lpstr>
      <vt:lpstr>His early years</vt:lpstr>
      <vt:lpstr>His activity</vt:lpstr>
      <vt:lpstr>His death</vt:lpstr>
      <vt:lpstr>MEMORIALS</vt:lpstr>
      <vt:lpstr>Memorials</vt:lpstr>
      <vt:lpstr>The works of Shakespeare</vt:lpstr>
      <vt:lpstr>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Valentina</dc:creator>
  <cp:lastModifiedBy>1</cp:lastModifiedBy>
  <cp:revision>138</cp:revision>
  <dcterms:created xsi:type="dcterms:W3CDTF">2011-08-05T06:37:45Z</dcterms:created>
  <dcterms:modified xsi:type="dcterms:W3CDTF">2022-12-25T12:25:20Z</dcterms:modified>
</cp:coreProperties>
</file>