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763000" cy="40719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Коровин Константин Алексеевич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(1861-1939)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989654"/>
            <a:ext cx="3757610" cy="868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“Москворецкий мост” 1914</a:t>
            </a:r>
            <a:endParaRPr lang="ru-RU" sz="2400" dirty="0"/>
          </a:p>
        </p:txBody>
      </p:sp>
      <p:pic>
        <p:nvPicPr>
          <p:cNvPr id="4" name="Рисунок 3" descr="(“Москворецкий мост”, 1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762000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15370" cy="5286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“Краски и форма в своих сочетаниях дают гармонию красоты..., — писал Коровин. — Краски, могут быть праздником глаза... Глаза говорят Вашей душе — радость, наслаждение... Краски, аккорды цветов, форм — вот эту задачу я и поставил себе в декоративной живописи театра балета и оперы”.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5000"/>
            <a:ext cx="3900486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“Пристань в Гурзуфе” 1914 </a:t>
            </a:r>
            <a:endParaRPr lang="ru-RU" sz="2400" dirty="0"/>
          </a:p>
        </p:txBody>
      </p:sp>
      <p:pic>
        <p:nvPicPr>
          <p:cNvPr id="4" name="Рисунок 3" descr="“Пристань в Гурзуфе” (19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57166"/>
            <a:ext cx="762000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846778"/>
            <a:ext cx="3543296" cy="10112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“Розы и фиалки” 1912</a:t>
            </a:r>
            <a:endParaRPr lang="ru-RU" sz="2400" dirty="0"/>
          </a:p>
        </p:txBody>
      </p:sp>
      <p:pic>
        <p:nvPicPr>
          <p:cNvPr id="4" name="Рисунок 3" descr="“Розы и фиалки” (19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590588" cy="5913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929330"/>
            <a:ext cx="2686040" cy="9286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“Рыбы” 1916</a:t>
            </a:r>
            <a:endParaRPr lang="ru-RU" sz="2400" dirty="0"/>
          </a:p>
        </p:txBody>
      </p:sp>
      <p:pic>
        <p:nvPicPr>
          <p:cNvPr id="4" name="Рисунок 3" descr="“Рыбы” (19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09612"/>
            <a:ext cx="7620000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           Ученики К.А. Коровина</a:t>
            </a:r>
            <a:endParaRPr lang="ru-RU" sz="3600" dirty="0"/>
          </a:p>
        </p:txBody>
      </p:sp>
      <p:pic>
        <p:nvPicPr>
          <p:cNvPr id="4" name="Рисунок 3" descr="С. В. Герасим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2357454" cy="3140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57214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В. Герасимов</a:t>
            </a:r>
            <a:endParaRPr lang="ru-RU" dirty="0"/>
          </a:p>
        </p:txBody>
      </p:sp>
      <p:pic>
        <p:nvPicPr>
          <p:cNvPr id="6" name="Рисунок 5" descr="Б. В. Иоганс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428868"/>
            <a:ext cx="2397938" cy="3081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68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Б. В. Иогансон</a:t>
            </a:r>
            <a:endParaRPr lang="ru-RU" dirty="0"/>
          </a:p>
        </p:txBody>
      </p:sp>
      <p:pic>
        <p:nvPicPr>
          <p:cNvPr id="8" name="Рисунок 7" descr="3--Pavel_kuznetsov_(selfportrait,_190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428868"/>
            <a:ext cx="2143140" cy="3068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3702" y="56435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В. Кузнецов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вел Варфоломеевич Кузнец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3383906" cy="471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71501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И. И. Машков</a:t>
            </a:r>
          </a:p>
        </p:txBody>
      </p:sp>
      <p:pic>
        <p:nvPicPr>
          <p:cNvPr id="6" name="Рисунок 5" descr="Л. В. Туржан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8279" y="783595"/>
            <a:ext cx="3071834" cy="4750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694" y="578645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Л. В. </a:t>
            </a:r>
            <a:r>
              <a:rPr lang="ru-RU" sz="2400" dirty="0" err="1" smtClean="0"/>
              <a:t>Туржанский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Париж</a:t>
            </a:r>
            <a:endParaRPr lang="ru-RU" dirty="0"/>
          </a:p>
        </p:txBody>
      </p:sp>
      <p:pic>
        <p:nvPicPr>
          <p:cNvPr id="4" name="Рисунок 3" descr="парижское каф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715692" cy="2814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414338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“Парижское кафе” 1890</a:t>
            </a:r>
            <a:endParaRPr lang="ru-RU" sz="2400" dirty="0"/>
          </a:p>
        </p:txBody>
      </p:sp>
      <p:pic>
        <p:nvPicPr>
          <p:cNvPr id="6" name="Рисунок 5" descr="“Кафе де ля Пэ” (190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214554"/>
            <a:ext cx="3810000" cy="3152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542926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“Кафе де ля </a:t>
            </a:r>
            <a:r>
              <a:rPr lang="ru-RU" sz="2400" dirty="0" err="1" smtClean="0"/>
              <a:t>Пэ</a:t>
            </a:r>
            <a:r>
              <a:rPr lang="ru-RU" sz="2400" dirty="0" smtClean="0"/>
              <a:t>” 1905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“Париж ночью. Итальянский бульвар” (190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87924"/>
            <a:ext cx="4857784" cy="5978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6027003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“Париж ночью. Итальянский бульвар” 1908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5009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 его творчестве прекрасно сказал 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Юон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“Живопись Коровина — образное воплощение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счастья живописца и радости жизни. Его манили и ему улыбались все краски мира”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763000" cy="40719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714488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Константи́н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Алексе́евич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Коро́вин</a:t>
            </a:r>
            <a:r>
              <a:rPr lang="ru-RU" sz="2400" dirty="0" smtClean="0"/>
              <a:t> (23 ноября (5 декабря) 1861, Москва — 11 сентября 1939, Париж) — выдающийся русский живописец, театральный художник, педагог и писатель.</a:t>
            </a:r>
            <a:endParaRPr lang="ru-RU" sz="2400" dirty="0"/>
          </a:p>
        </p:txBody>
      </p:sp>
      <p:pic>
        <p:nvPicPr>
          <p:cNvPr id="6" name="Рисунок 5" descr="КОРОВ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3597054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71612"/>
            <a:ext cx="7929618" cy="3000396"/>
          </a:xfrm>
        </p:spPr>
        <p:txBody>
          <a:bodyPr>
            <a:noAutofit/>
          </a:bodyPr>
          <a:lstStyle/>
          <a:p>
            <a:pPr algn="ctr"/>
            <a:r>
              <a:rPr lang="ru-RU" sz="9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785794"/>
            <a:ext cx="3857620" cy="58579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А.К. Саврасов: “Ступайте писать, пишите этюды, изучайте, главное — чувствуйте...”.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Саврас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643470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203968"/>
            <a:ext cx="554356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«Ранняя весна» 1870</a:t>
            </a:r>
            <a:endParaRPr lang="ru-RU" sz="2400" dirty="0"/>
          </a:p>
        </p:txBody>
      </p:sp>
      <p:pic>
        <p:nvPicPr>
          <p:cNvPr id="4" name="Рисунок 3" descr="Ранняя весна1870-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500042"/>
            <a:ext cx="4294835" cy="5707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857868"/>
            <a:ext cx="4143404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«Мостик» 1880</a:t>
            </a:r>
            <a:endParaRPr lang="ru-RU" sz="2400" dirty="0"/>
          </a:p>
        </p:txBody>
      </p:sp>
      <p:pic>
        <p:nvPicPr>
          <p:cNvPr id="4" name="Рисунок 3" descr="Мост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7620000" cy="5686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71480"/>
            <a:ext cx="3395634" cy="607222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Васи́лий</a:t>
            </a:r>
            <a:r>
              <a:rPr lang="ru-RU" sz="2800" dirty="0" smtClean="0"/>
              <a:t> </a:t>
            </a:r>
            <a:r>
              <a:rPr lang="ru-RU" sz="2800" dirty="0" err="1" smtClean="0"/>
              <a:t>Дми́триевич</a:t>
            </a:r>
            <a:r>
              <a:rPr lang="ru-RU" sz="2800" dirty="0" smtClean="0"/>
              <a:t> </a:t>
            </a:r>
            <a:r>
              <a:rPr lang="ru-RU" sz="2800" b="1" dirty="0" err="1" smtClean="0"/>
              <a:t>Поле́нов</a:t>
            </a:r>
            <a:r>
              <a:rPr lang="ru-RU" sz="2800" dirty="0" smtClean="0"/>
              <a:t> (20 мая (1 июня) 1844, Санкт-Петербург — 18 июля 1927, усадьба Борок, Тульская область) — русский художник, мастер исторической, пейзажной и жанровой живописи, педагог</a:t>
            </a:r>
            <a:endParaRPr lang="ru-RU" sz="2800" dirty="0"/>
          </a:p>
        </p:txBody>
      </p:sp>
      <p:pic>
        <p:nvPicPr>
          <p:cNvPr id="4" name="Рисунок 3" descr="поле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808737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6215082"/>
            <a:ext cx="3614734" cy="868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“Портрет хористки” 1883</a:t>
            </a:r>
            <a:endParaRPr lang="ru-RU" sz="2400" dirty="0"/>
          </a:p>
        </p:txBody>
      </p:sp>
      <p:pic>
        <p:nvPicPr>
          <p:cNvPr id="4" name="Рисунок 3" descr="“Портрет хористки” (1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14290"/>
            <a:ext cx="4410565" cy="60940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5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Портрет артистки Татьяны Спиридоновны </a:t>
            </a:r>
            <a:r>
              <a:rPr lang="ru-RU" sz="2400" dirty="0" err="1" smtClean="0"/>
              <a:t>Любатович</a:t>
            </a:r>
            <a:r>
              <a:rPr lang="ru-RU" sz="2400" dirty="0" smtClean="0"/>
              <a:t>. Вторая половина 1880-х</a:t>
            </a:r>
            <a:endParaRPr lang="ru-RU" sz="2400" dirty="0"/>
          </a:p>
        </p:txBody>
      </p:sp>
      <p:pic>
        <p:nvPicPr>
          <p:cNvPr id="4" name="Рисунок 3" descr="Портрет артистки Татьяны Спиридоновны Любатович. Вторая половина 1880-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14290"/>
            <a:ext cx="2912528" cy="56280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5989654"/>
            <a:ext cx="2828916" cy="8683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“Северное море”</a:t>
            </a:r>
            <a:endParaRPr lang="ru-RU" sz="2400" dirty="0"/>
          </a:p>
        </p:txBody>
      </p:sp>
      <p:pic>
        <p:nvPicPr>
          <p:cNvPr id="4" name="Рисунок 3" descr="“Северное море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647803" cy="55064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228</TotalTime>
  <Words>180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  Коровин Константин Алексеевич (1861-1939)</vt:lpstr>
      <vt:lpstr> </vt:lpstr>
      <vt:lpstr>А.К. Саврасов: “Ступайте писать, пишите этюды, изучайте, главное — чувствуйте...”. </vt:lpstr>
      <vt:lpstr>«Ранняя весна» 1870</vt:lpstr>
      <vt:lpstr>«Мостик» 1880</vt:lpstr>
      <vt:lpstr>Васи́лий Дми́триевич Поле́нов (20 мая (1 июня) 1844, Санкт-Петербург — 18 июля 1927, усадьба Борок, Тульская область) — русский художник, мастер исторической, пейзажной и жанровой живописи, педагог</vt:lpstr>
      <vt:lpstr>“Портрет хористки” 1883</vt:lpstr>
      <vt:lpstr>Портрет артистки Татьяны Спиридоновны Любатович. Вторая половина 1880-х</vt:lpstr>
      <vt:lpstr>“Северное море”</vt:lpstr>
      <vt:lpstr>“Москворецкий мост” 1914</vt:lpstr>
      <vt:lpstr>“Краски и форма в своих сочетаниях дают гармонию красоты..., — писал Коровин. — Краски, могут быть праздником глаза... Глаза говорят Вашей душе — радость, наслаждение... Краски, аккорды цветов, форм — вот эту задачу я и поставил себе в декоративной живописи театра балета и оперы”. </vt:lpstr>
      <vt:lpstr>“Пристань в Гурзуфе” 1914 </vt:lpstr>
      <vt:lpstr>“Розы и фиалки” 1912</vt:lpstr>
      <vt:lpstr>“Рыбы” 1916</vt:lpstr>
      <vt:lpstr>             Ученики К.А. Коровина</vt:lpstr>
      <vt:lpstr>Слайд 16</vt:lpstr>
      <vt:lpstr>Париж</vt:lpstr>
      <vt:lpstr>Слайд 18</vt:lpstr>
      <vt:lpstr>Слайд 19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Коровин Константин Алексеевич (1861-1939)</dc:title>
  <dc:creator>ЭнНи</dc:creator>
  <cp:lastModifiedBy>Шевчик АА</cp:lastModifiedBy>
  <cp:revision>32</cp:revision>
  <dcterms:created xsi:type="dcterms:W3CDTF">2013-11-24T09:36:35Z</dcterms:created>
  <dcterms:modified xsi:type="dcterms:W3CDTF">2020-02-07T17:53:23Z</dcterms:modified>
</cp:coreProperties>
</file>