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70" r:id="rId3"/>
    <p:sldId id="273" r:id="rId4"/>
    <p:sldId id="267" r:id="rId5"/>
    <p:sldId id="274" r:id="rId6"/>
    <p:sldId id="257" r:id="rId7"/>
    <p:sldId id="259" r:id="rId8"/>
    <p:sldId id="260" r:id="rId9"/>
    <p:sldId id="275" r:id="rId10"/>
    <p:sldId id="266" r:id="rId11"/>
    <p:sldId id="277" r:id="rId12"/>
    <p:sldId id="262" r:id="rId13"/>
    <p:sldId id="276" r:id="rId14"/>
    <p:sldId id="263" r:id="rId15"/>
    <p:sldId id="279" r:id="rId16"/>
    <p:sldId id="264" r:id="rId17"/>
    <p:sldId id="269" r:id="rId18"/>
    <p:sldId id="281" r:id="rId19"/>
    <p:sldId id="280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86429" autoAdjust="0"/>
  </p:normalViewPr>
  <p:slideViewPr>
    <p:cSldViewPr>
      <p:cViewPr varScale="1">
        <p:scale>
          <a:sx n="75" d="100"/>
          <a:sy n="75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ED9B-5674-40C7-A529-A72B06098745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43D16-EC8D-4090-B84C-B8C9D7D09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F80F-CC62-4E3D-82E2-52DBC47C0AEB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1BB8-B933-4FA5-9A07-D36CD6CCE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86;&#1077;&#1082;&#1090;&#1099;%20&#1084;&#1091;&#1079;&#1099;&#1082;&#1072;%20&#1082;&#1091;&#1088;&#1089;&#1099;%2010.07\&#1087;&#1088;&#1086;&#1077;&#1082;&#1090;%20&#1050;&#1086;&#1085;&#1086;&#1074;&#1072;&#1083;&#1086;&#1074;&#1072;,%20&#1055;&#1086;&#1087;&#1082;&#1086;&#1074;&#1072;\&#1044;&#1086;&#1088;&#1086;&#1075;&#1080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86;&#1077;&#1082;&#1090;&#1099;%20&#1084;&#1091;&#1079;&#1099;&#1082;&#1072;%20&#1082;&#1091;&#1088;&#1089;&#1099;%2010.07\&#1087;&#1088;&#1086;&#1077;&#1082;&#1090;%20&#1050;&#1086;&#1085;&#1086;&#1074;&#1072;&#1083;&#1086;&#1074;&#1072;,%20&#1055;&#1086;&#1087;&#1082;&#1086;&#1074;&#1072;\&#1042;%20&#1079;&#1077;&#1084;&#1083;&#1103;&#1085;&#1082;&#1077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87;&#1088;&#1086;&#1077;&#1082;&#1090;&#1099;%20&#1084;&#1091;&#1079;&#1099;&#1082;&#1072;%20&#1082;&#1091;&#1088;&#1089;&#1099;%2010.07\&#1087;&#1088;&#1086;&#1077;&#1082;&#1090;%20&#1050;&#1086;&#1085;&#1086;&#1074;&#1072;&#1083;&#1086;&#1074;&#1072;,%20&#1055;&#1086;&#1087;&#1082;&#1086;&#1074;&#1072;\&#1050;&#1072;&#1090;&#1102;&#1096;&#1072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&#1087;&#1088;&#1086;&#1077;&#1082;&#1090;&#1099;,%20&#1087;&#1088;&#1077;&#1079;&#1077;&#1085;&#1090;&#1072;&#1094;&#1080;&#1080;\&#1087;&#1088;&#1086;&#1077;&#1082;&#1090;%20&#1050;&#1086;&#1085;&#1086;&#1074;&#1072;&#1083;&#1086;&#1074;&#1072;,%20&#1055;&#1086;&#1087;&#1082;&#1086;&#1074;&#1072;\14%20den%20pobedi.wm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4.xml"/><Relationship Id="rId7" Type="http://schemas.openxmlformats.org/officeDocument/2006/relationships/image" Target="../media/image4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ownloads\-%20-%20&#1057;&#1074;&#1103;&#1097;&#1077;&#1085;&#1085;&#1072;&#1103;%20&#1074;&#1086;&#1081;&#1085;&#1072;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&#1087;&#1088;&#1086;&#1077;&#1082;&#1090;&#1099;,%20&#1087;&#1088;&#1077;&#1079;&#1077;&#1085;&#1090;&#1072;&#1094;&#1080;&#1080;\&#1087;&#1088;&#1086;&#1077;&#1082;&#1090;%20&#1050;&#1086;&#1085;&#1086;&#1074;&#1072;&#1083;&#1086;&#1074;&#1072;,%20&#1055;&#1086;&#1087;&#1082;&#1086;&#1074;&#1072;\07%20&#1057;&#1074;&#1103;&#1097;&#1077;&#1085;&#1085;&#1072;&#1103;%20&#1074;&#1086;&#1081;&#1085;&#1072;.wm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QeekyOOTwfXn6EkyBIQsWMTtIoYW4gulwRGI44lt2pP3wDpdmJ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824536" cy="4029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№ 4 ст. Полтавская Красноармейский район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 </a:t>
            </a:r>
            <a:br>
              <a:rPr lang="ru-RU" sz="1000" dirty="0" smtClean="0"/>
            </a:br>
            <a:r>
              <a:rPr lang="ru-RU" sz="1000" dirty="0" smtClean="0"/>
              <a:t>                                                                                                   </a:t>
            </a:r>
            <a:br>
              <a:rPr lang="ru-RU" sz="1000" dirty="0" smtClean="0"/>
            </a:b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980728"/>
            <a:ext cx="4824536" cy="1080120"/>
          </a:xfr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ТВОРЧЕСКИЙ ПРОЕКТ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0100" b="1" i="1" dirty="0" smtClean="0">
                <a:solidFill>
                  <a:srgbClr val="FF0000"/>
                </a:solidFill>
              </a:rPr>
              <a:t>Песни Великой войны…</a:t>
            </a:r>
            <a:endParaRPr lang="ru-RU" sz="101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907704" y="4869160"/>
            <a:ext cx="7056784" cy="1656184"/>
          </a:xfrm>
        </p:spPr>
        <p:txBody>
          <a:bodyPr>
            <a:noAutofit/>
          </a:bodyPr>
          <a:lstStyle/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проекта: Попкова В.Г.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4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6637953" cy="46805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52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Песня написана в ноябре 1945 года к празднику 7 ноября. Нужна была песня о том, что довелось пройти в минувшей войне нашему народу.</a:t>
            </a:r>
          </a:p>
          <a:p>
            <a:endParaRPr lang="ru-RU" dirty="0"/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143380"/>
            <a:ext cx="3000396" cy="1714094"/>
          </a:xfrm>
          <a:prstGeom prst="rect">
            <a:avLst/>
          </a:prstGeom>
          <a:noFill/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043608" y="214290"/>
            <a:ext cx="735744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194C"/>
                </a:solidFill>
                <a:latin typeface="Times New Roman" pitchFamily="18" charset="0"/>
                <a:cs typeface="Times New Roman" pitchFamily="18" charset="0"/>
              </a:rPr>
              <a:t>«Эх, дороги»</a:t>
            </a:r>
            <a:endParaRPr lang="ru-RU" sz="3600" b="1" dirty="0">
              <a:solidFill>
                <a:srgbClr val="0019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оро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194C"/>
                </a:solidFill>
                <a:latin typeface="Times New Roman" pitchFamily="18" charset="0"/>
                <a:cs typeface="Times New Roman" pitchFamily="18" charset="0"/>
              </a:rPr>
              <a:t>«Эх, дороги»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762872" cy="7200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Авторы этой песни – композитор Анатолий Григорьевич Новиков,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8147248" cy="43924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Замысел песни родился, когда они, застигнутые бомбёжкой, увидели, как упал рядом молодой  лейтенант и уже не встал. Сначала появился припев, который начинался со вздоха «эх».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02225" y="4293097"/>
            <a:ext cx="4041775" cy="864096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поэт Лев Иванович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Ошанин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сами не раз бывали на фронте.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ошанин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088232" cy="3082222"/>
          </a:xfrm>
        </p:spPr>
      </p:pic>
      <p:pic>
        <p:nvPicPr>
          <p:cNvPr id="3074" name="Picture 2" descr="C:\Users\konovag\Downloads\нов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2188341" cy="3024336"/>
          </a:xfrm>
          <a:prstGeom prst="rect">
            <a:avLst/>
          </a:prstGeom>
          <a:noFill/>
        </p:spPr>
      </p:pic>
      <p:pic>
        <p:nvPicPr>
          <p:cNvPr id="10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492896"/>
            <a:ext cx="3000396" cy="17140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4 008"/>
          <p:cNvPicPr>
            <a:picLocks noChangeAspect="1" noChangeArrowheads="1"/>
          </p:cNvPicPr>
          <p:nvPr/>
        </p:nvPicPr>
        <p:blipFill>
          <a:blip r:embed="rId3" cstate="print"/>
          <a:srcRect l="7536" r="9570" b="19925"/>
          <a:stretch>
            <a:fillRect/>
          </a:stretch>
        </p:blipFill>
        <p:spPr bwMode="auto">
          <a:xfrm>
            <a:off x="395536" y="1268760"/>
            <a:ext cx="4824536" cy="33625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землянке»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142984"/>
            <a:ext cx="4141694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Однажды поэт А.Сурков написал стихотворение о землянке, и именно этому стихотворению суждено было стать первой лирической песней в годы войны, необычайно популярной на фронте и в тылу..</a:t>
            </a:r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725143"/>
            <a:ext cx="3216420" cy="1796369"/>
          </a:xfrm>
          <a:prstGeom prst="rect">
            <a:avLst/>
          </a:prstGeom>
          <a:noFill/>
        </p:spPr>
      </p:pic>
      <p:pic>
        <p:nvPicPr>
          <p:cNvPr id="6" name="В земля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землянке»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1029791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Авторы песни </a:t>
            </a:r>
          </a:p>
          <a:p>
            <a:pPr algn="ctr"/>
            <a:r>
              <a:rPr lang="ru-RU" dirty="0" smtClean="0"/>
              <a:t>Константин Яковлевич Листов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4040188" cy="44253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годы войны песню исполняли Леонид Утёсов и Лидия Русланова – знаменитые певцы прошлых лет.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4437112"/>
            <a:ext cx="4402832" cy="8341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Алексей Александрович Сурков и не мечтали о такой популярности.</a:t>
            </a:r>
            <a:endParaRPr lang="ru-RU" dirty="0"/>
          </a:p>
        </p:txBody>
      </p:sp>
      <p:pic>
        <p:nvPicPr>
          <p:cNvPr id="8" name="Содержимое 7" descr="сурков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2380718" cy="30790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pic>
        <p:nvPicPr>
          <p:cNvPr id="2050" name="Picture 2" descr="C:\Users\konovag\Downloads\лис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2356877" cy="2664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pic>
        <p:nvPicPr>
          <p:cNvPr id="9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492896"/>
            <a:ext cx="3000396" cy="17140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Катюша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5373216"/>
            <a:ext cx="3957836" cy="1266155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Песня о любви, которая укрепляла веру в победу, вселяла бодрость, помогала солдатам выполнять свой долг.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0543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1844824"/>
            <a:ext cx="4104455" cy="5013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Васильевич Исаковский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Именем Катюши народ ласково окрестил грозное оружие , наводящее ужас на врага. Это были реактивные гвардейские миномёты.</a:t>
            </a:r>
          </a:p>
          <a:p>
            <a:endParaRPr lang="ru-RU" sz="1800" dirty="0"/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988840"/>
            <a:ext cx="3000396" cy="1714094"/>
          </a:xfrm>
          <a:prstGeom prst="rect">
            <a:avLst/>
          </a:prstGeom>
          <a:noFill/>
        </p:spPr>
      </p:pic>
      <p:pic>
        <p:nvPicPr>
          <p:cNvPr id="14" name="Содержимое 13" descr="art-2008-02-Blante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844823"/>
            <a:ext cx="2160240" cy="308605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sp>
        <p:nvSpPr>
          <p:cNvPr id="15" name="Прямоугольник 14"/>
          <p:cNvSpPr/>
          <p:nvPr/>
        </p:nvSpPr>
        <p:spPr>
          <a:xfrm>
            <a:off x="179512" y="857548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 песни –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Матвей Исаакович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Блантер</a:t>
            </a:r>
            <a:endParaRPr lang="ru-RU" sz="2400" dirty="0"/>
          </a:p>
        </p:txBody>
      </p:sp>
      <p:pic>
        <p:nvPicPr>
          <p:cNvPr id="1026" name="Picture 2" descr="C:\Users\konovag\Downloads\исаковский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8680"/>
            <a:ext cx="2232248" cy="29741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pic>
        <p:nvPicPr>
          <p:cNvPr id="10" name="Катю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novag\Downloads\тухманов.jpg"/>
          <p:cNvPicPr>
            <a:picLocks noChangeAspect="1" noChangeArrowheads="1"/>
          </p:cNvPicPr>
          <p:nvPr/>
        </p:nvPicPr>
        <p:blipFill>
          <a:blip r:embed="rId2" cstate="print"/>
          <a:srcRect b="3831"/>
          <a:stretch>
            <a:fillRect/>
          </a:stretch>
        </p:blipFill>
        <p:spPr bwMode="auto">
          <a:xfrm>
            <a:off x="1115616" y="1916832"/>
            <a:ext cx="2448272" cy="39604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89654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Авторы песни – Давид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Тухманов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568952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Владимир Харитонов.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песня прозвучала на праздновании 30-летия Победы.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onovag\Downloads\харитонов.jpg"/>
          <p:cNvPicPr>
            <a:picLocks noChangeAspect="1" noChangeArrowheads="1"/>
          </p:cNvPicPr>
          <p:nvPr/>
        </p:nvPicPr>
        <p:blipFill>
          <a:blip r:embed="rId3" cstate="print"/>
          <a:srcRect l="62692" b="5616"/>
          <a:stretch>
            <a:fillRect/>
          </a:stretch>
        </p:blipFill>
        <p:spPr bwMode="auto">
          <a:xfrm>
            <a:off x="5940152" y="1052736"/>
            <a:ext cx="2666613" cy="33514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pic>
        <p:nvPicPr>
          <p:cNvPr id="7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284984"/>
            <a:ext cx="3000396" cy="17140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796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67744" y="1484784"/>
            <a:ext cx="6320127" cy="43924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Ветераны считают песню своей, фронтовой.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самая высокая оценка работы авторов песни!</a:t>
            </a:r>
          </a:p>
          <a:p>
            <a:endParaRPr lang="ru-RU" dirty="0"/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869160"/>
            <a:ext cx="3000396" cy="1714094"/>
          </a:xfrm>
          <a:prstGeom prst="rect">
            <a:avLst/>
          </a:prstGeom>
          <a:noFill/>
        </p:spPr>
      </p:pic>
      <p:pic>
        <p:nvPicPr>
          <p:cNvPr id="8" name="14 den pobed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  <p:pic>
        <p:nvPicPr>
          <p:cNvPr id="9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0024" y="5021560"/>
            <a:ext cx="3000396" cy="17140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436096" y="908720"/>
            <a:ext cx="3470176" cy="302433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Прослушивая песни о Великой Отечественной войне, мы словно переживаем чувства солдат, защищавших Родину в боях, чувства их матерей и детей, ожидавших их возвращения, и то неописуемое состояние счастья, которое испытали все жители Советского Союза 9 мая 1945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4 0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6240694" cy="468052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437112"/>
            <a:ext cx="3312368" cy="1892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амя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404664"/>
            <a:ext cx="6542128" cy="368133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898776" cy="57214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Песни Великой Отечественной войны занимают особое место в русском музыкальном творчестве. Написанные в годы тяжёлых испытаний, они звали народ к борьбе во имя победы.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4293096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сегодня песни военных лет предстают перед слушателями как памятники истории, овеянные романтикой героизма. Они не утратили своего эстетического воздействия, трогают наши сердца величием подвига.</a:t>
            </a:r>
          </a:p>
        </p:txBody>
      </p:sp>
      <p:pic>
        <p:nvPicPr>
          <p:cNvPr id="11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37112"/>
            <a:ext cx="3312368" cy="18923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36724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нового вы узнали на уроке?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какими композиторами вы познакомились?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Нужны ли были стихи и песни на войне?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ли о войне они были?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Нужны ли стихи, песни, фильмы о Великой Отечественной войне сейчас?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чувства вызывают песни военных лет?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песни понравились больше других?</a:t>
            </a:r>
          </a:p>
          <a:p>
            <a:endParaRPr lang="ru-RU" dirty="0"/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97152"/>
            <a:ext cx="3312368" cy="18923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3240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УЧЕНИКОВ С ПЕСНЯМИ О ВОЙНЕ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ПОЭТАМИ, КОМПОЗИТОРАМИ И ИСПОЛНИТЕЛЯМИ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ПРОСЛУШАТЬ ПЕСНИ  ВОЕННЫХ ЛЕТ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КАКОЕ ЗНАЧЕНИЕ ИМЕЛИ СТИХИ И ПЕСНИ ВО ВРЕМЯ ВОЙНЫ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НРАВСТВЕННЫЕ, ПАТРИОТИЧЕСКИЕ ЧУВСТВА  У  УЧАЩИХСЯ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653136"/>
            <a:ext cx="3240360" cy="17140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7200800" cy="429803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Журнал «Литература в школе», №5 за 2007 г., №4 за 2008 г.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«Час мужества» (интервью с участником Великой Отечественной войны о военной поэзии) – учебник-хрестоматия для 7 класса В.Я.Коровиной, М. «Просвещение» 2002.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«Стихи и песни о Великой Отечественной войне 1941 – 1945 гг.» - учебник-хрестоматия для 8 класса авторов В.Я.Коровиной, В.П.Журавлева, В.И.Коровина, М. «Просвещение» 2010.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Большая энциклопедия Кирилла и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2010.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Интернет-ресурсы.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97152"/>
            <a:ext cx="3312368" cy="18923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ВЫПОЛНЕНИЯ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132856"/>
            <a:ext cx="7355160" cy="39933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ПОГРУЖЕНИЕ В ПРОБЛЕМУ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СБОР, ОБРАБОТКА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149080"/>
            <a:ext cx="3576460" cy="17140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Песни Великой войны…</a:t>
            </a:r>
            <a:r>
              <a:rPr lang="ru-RU" sz="6000" b="1" i="1" dirty="0" smtClean="0">
                <a:solidFill>
                  <a:srgbClr val="FF0000"/>
                </a:solidFill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363272" cy="16561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впечатляющая летопись Великой Отечественной в прозе, поэзии, фильмах, живописных полотнах, памятниках.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Страшное, жестокое время. Враг вероломен и беспощаден.  Для нашего народа это было время тяжелейших испытаний, неимоверного напряжения всех сил  народа, сражающегося против беспощадного врага.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стихов и песен ли в такое время?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3933056"/>
            <a:ext cx="4608512" cy="12961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1000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27584" y="3284984"/>
            <a:ext cx="4824536" cy="2808312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своих воспоминаниях-мемуарах Маршал Советского Союза И.П.Баграмян писал: «У народа, слабого духом, не могли родиться такие песни: песни-призывы, песни, вдохновляющие на справедливую борьбу  с врагом, которого надо уничтожить, чтобы спасти Родину, будущее наших детей, счастье и цивилизацию мира… И всегда песня достигала своей благородной цели: звуки её и слова как нельзя лучше выражали наши собственные чувства, и мы ощущали её своей, родной, кровной помощницей».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van_bagramyan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924944"/>
            <a:ext cx="2736304" cy="35115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4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400600" cy="431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17632" cy="1584176"/>
          </a:xfrm>
          <a:effectLst/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Пожалуй, никогда за время существования советской поэзии не было написано столько лирических стихов, как за годы войны.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А.Сурков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60032" y="2204864"/>
            <a:ext cx="3826768" cy="3921299"/>
          </a:xfrm>
          <a:effectLst/>
        </p:spPr>
        <p:txBody>
          <a:bodyPr anchor="ctr">
            <a:norm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только песня с ее жизнеутверждающим текстом и музыкой спасала, поддерживала, придавала боевой дух и просто сплачивала ...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каждой песни своя биография, своя судьб</a:t>
            </a:r>
            <a:r>
              <a:rPr lang="ru-RU" sz="2400" dirty="0" smtClean="0"/>
              <a:t>а.</a:t>
            </a:r>
            <a:r>
              <a:rPr lang="ru-RU" dirty="0" smtClean="0"/>
              <a:t> 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419872" y="0"/>
            <a:ext cx="5400600" cy="308235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Documents and Settings\лариса\Рабочий стол\итог\7430abe6c3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6790"/>
            <a:ext cx="6696744" cy="5060898"/>
          </a:xfrm>
          <a:prstGeom prst="rect">
            <a:avLst/>
          </a:prstGeom>
          <a:noFill/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3563888" y="0"/>
            <a:ext cx="5580112" cy="2564903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сказал, что надо бросить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Песню на войне?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боя сердце просит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Музыки вдвойне.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В.Лебедев-Кумач (1943).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8604"/>
            <a:ext cx="641323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Песни войны и победы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331347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hlinkClick r:id="rId2" action="ppaction://hlinksldjump" tooltip="песня &quot;День Победы&quot;"/>
              </a:rPr>
              <a:t>«День Победы»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2198102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hlinkClick r:id="rId3" action="ppaction://hlinksldjump" tooltip="песня &quot;Катюша&quot;"/>
              </a:rPr>
              <a:t>«Катюша»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714620"/>
            <a:ext cx="289047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hlinkClick r:id="rId4" action="ppaction://hlinksldjump" tooltip="песня &quot;В землянке&quot;"/>
              </a:rPr>
              <a:t>«В землянке»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413619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hlinkClick r:id="rId5" action="ppaction://hlinksldjump" tooltip="песня &quot;Священная война&quot;"/>
              </a:rPr>
              <a:t>«Священная война»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Documents and Settings\лариса\Рабочий стол\итог\6p_so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060848"/>
            <a:ext cx="4670105" cy="3128971"/>
          </a:xfrm>
          <a:prstGeom prst="rect">
            <a:avLst/>
          </a:prstGeom>
          <a:noFill/>
        </p:spPr>
      </p:pic>
      <p:pic>
        <p:nvPicPr>
          <p:cNvPr id="4099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786322"/>
            <a:ext cx="3000396" cy="17140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2071678"/>
            <a:ext cx="2091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hlinkClick r:id="rId8" action="ppaction://hlinksldjump" tooltip="песня &quot;Эх, дороги&quot;"/>
              </a:rPr>
              <a:t>«Дороги»</a:t>
            </a:r>
            <a:endParaRPr lang="ru-RU" sz="3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192688" cy="670396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«Священная война»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3528392" cy="54726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стихотворение Василия Ивановича Лебедева-Кумача на второй день после объявления войны прочитал по радио актёр Малого театра.</a:t>
            </a:r>
          </a:p>
          <a:p>
            <a:endParaRPr lang="ru-RU" dirty="0"/>
          </a:p>
        </p:txBody>
      </p:sp>
      <p:pic>
        <p:nvPicPr>
          <p:cNvPr id="4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293096"/>
            <a:ext cx="3000396" cy="1714094"/>
          </a:xfrm>
          <a:prstGeom prst="rect">
            <a:avLst/>
          </a:prstGeom>
          <a:noFill/>
        </p:spPr>
      </p:pic>
      <p:pic>
        <p:nvPicPr>
          <p:cNvPr id="9" name="- -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  <p:sp>
        <p:nvSpPr>
          <p:cNvPr id="5125" name="AutoShape 5" descr="data:image/jpeg;base64,/9j/4AAQSkZJRgABAQAAAQABAAD/2wCEAAkGBhQSERUUExQWFBQWGB4aGBgXGBsaHBseFxobHhkeGhwYHCYfGBsjHBocIC8iJCcpLC0sHB8xNTAqNSYrLCkBCQoKDgwOGg8PGiwkHyUpKSwsNSwvLCwsKSkqLCk0MSwpKS8sLCwtLSw1LCwsKSktLCwpKSwsLCkpLTQsLCwsKf/AABEIAK0BIwMBIgACEQEDEQH/xAAcAAACAgMBAQAAAAAAAAAAAAAEBQMGAQIHAAj/xABBEAABAwMCAwYEAwcDAgYDAAABAgMRAAQhEjEFQVEGEyJhcYEHMpHwFKGxI0JSwdHh8RVigjNyCBYXQ5LCNaKy/8QAGQEBAQEBAQEAAAAAAAAAAAAAAAECAwQF/8QAKREBAAIBAwMCBgMBAAAAAAAAAAECEQMTIRIxQSJRBBRhgZGxcaHwFf/aAAwDAQACEQMRAD8A5IAa9HrXmzIB61JHL7xQaAVqBUoRWwboIdFZ7up+786kbZoIm2Os/wCamtitK0htpLqlEQlQKtUnATG8gGi2GjIFdU+DvDWjbOXi20JdKi2lfJKEQIBUYBKpJIyYFBW2+BXy2JPD7S0/ad4Fuq0wmIKdBJIQRyNb8Du7X8Um3sQ2StIXdrRPd6mTKe5CyYSCVbcjVe+LXE3BeKaQ+4thSQoDVKTJI9xtS34ecURauuPOWztxKC2gNmAFK31GDAIxPnQMHLcF64KMpNw5HmEmJH0qdFnJA/waI4Lw9YQpSxBWtSwg50BRkic6vXFNE2nlgfYoFKbA4HLnWv4P0z5TtTr8MOf35etZVZCcbc/agRfgB0/OpTZ4j02zz5GmiLfUvS2FOr20oif1AHuaas9nVgS53bR6KcTIHtImgQ/gcbcufltmsGzjl/bG9Wz/AMsLOUqQoTuFSNx7ZrDvZhwTEL6AKEj2NBSHrT75eftQ/wCHzjnj/FWq64WpOFApid/valxtdxz9dvagSBjyqIWc8uVPfwAnI3/L061hTIj7xQJE2YEH79fOvd10FM3ByxPPyg70I8B9xz6UC55EDFDuo8j60a63+XvvQzjcE/2j6UAik/Tn9ioij6USU8qhI+/eggUitFbVPprVQiPv9aAcjFYUKkWrzFRlwYyKDUCtSKnaaUrCElSugzVh/wDTm8KSoJSrEgJVk4mD0NBWm0FRxmsqBTvTljs/eBwo7lSVjksQMee1dF7M9hQphRumh3hkadUjGxBj7ig5MPvFersCPgqhY1JKgDsJH8816g43bDwj0/lU4Tio7cYA8qKCfr0oNEN9B9+dSITWyUCf6fzohLedqCNLHl7VOhnlg74qVDMziiEtfT+/XpQeYbk8uvShOAPPPaWUklpEqGonSCo6jCes74+lN1NAoVrMJ0nUo4Axv9MT50r7M3pSnQlEqwANRHiXMyBsAAKAv/Rn03CBcttvNGQCEYTiR6D1qyW1mEAJSgJEfKkADG58qbcDs0gQ4ST/APFJnGB0HnUbaRPh2nGOU49sUELdviYHmTUoZHtU+vO2/Pcg1uBG20/32oIUs5z09djnehb9SWm9ZBIEasHY4wBkyYAHMmmQb5+Xr70j7a8dXaMNrbQlRLoMrEpSUgkYncnbpFAh4/wu8WG20llnvDqRb26SkyJK1uGJhPNROTgCkXGezHdFKwrvBpkqUZKlJ3kGY6Qa7D2IfCWUP3TaW7h/LinfmInwhIiG0RkJHWTmlHxCtUW9o7dWnd4cQdQ8RCyqNQSoEDHPag512T4iylZ8btuSSQ42sp3HygCEn0IIPSuo8L7SKVCHFpWVGGnkCEu6RJSpM+B4DOnYjI5gV7jnZJ1bTVw68l8BtK1vaAjShYCm0rONSgSrPQiap1rxVISsIUrxkKWJjKIUhScEagQIMdBmg69f8YSf2byZSYAIxE7SNhSd5gAyMjkRzikz/apK2gl8ErjQsIiSrBBTnYyFzyHpRnZdzXaEFWstuKQVAyCAZBBHrQbOiB19v0FBvN/Tn/SmTrQIzQzrO+TP64H5UC1Tf5H9aiWiJxn7ijlIHTbf6f5oZxH6fpQLlpMzH2aDU3jkfWKeoSJIWPCdz/MHlQV2wj9xSjHUDl0oE6m5FQOIk+3+KOdZnJ+5qNSR9+/1oAVo9dquvAPhyl5KXFOauakDERmOpoHgHBEL8TpKQMAA7yOc8q6lwBhptH7OIHTmfbzoA+C9hbVI8LAEc1eI53+anT3Y61UnSphpSeQKEkY9q2Xc5Od8wPLyrc8RGMgk+e/tQANdi7VsktsIQoxJCRJjn9TRhWhvCY25fT2oa74upIMAHH3j+lKlKU4oBcEJwkicjfPWNqBo3dJXqKwZ2yP0ooKhWN4Ppn0pYxYpEZ9pwPSiWzH64J+vpQWywa/ZpyfsmvVHw++T3aczjz6+lZoPk63mBRaUdJj+dQWyMDHSi26DZCd4+80Sy1JrRInaOf3vRbCD9/flQbstxj75UYy1t7VshJMT9zRrTGB1igA4xZlVs6EyDpkR/tIMflS3sTxUNNrWv5clStzg/XoKtbLYHKQfzx/mqw1aN2t2pnJbVDiPICSQfQig6BwVtS0966I1TpbGzaQJSFHZSzueQOB1oq24eFMyk+NAlUnBxJAneklpeFaTq1ahBCQrA/hnqqN6sVmruktRgKJBzOSJnNAChUxj6RWyE4GcfofL75U0veGbrR8u6gNwdp9KBQiQMjrH+KDAbMxiPvNA8Vdsrm3cSVuKcs1pW8yUKSCRKUiSIKZzIORThlvr6x+tL7x++/GNsd2hVgs94p1KYKABGh1U+KCRHMg42MBpw7jrN83qcTM7zj6eUVHxjtHY2tspm5accaWQA21jXpIVClahCcZFKFM29q44nXpSZKD+6dR2B8qovam97x4JSSUpODyzjGaAniHa95+3daCdDTiypSdalQlKUhtAnACUjfmZOKq0QZHSrHwR3Ql8RrGlMJ8zqE+1I3LUgxGZiIMk7AAbzNA17KdnXuIXAaaOmE+NxUwhAPzHqrMBPPyGa7ax2ebtmUNMphtI35qJ3UrqSRvttUvYDsf/AKfZpbVBfcOt4+ZHhT6JH5yac3TAjYf1oKRcNQce+1Bls5HXz3qwcUsen96TOJjl5ec8+VArdZIkYHXnFaKbETOY5DFMVtx67ZqD8NyAnH0g0C9VuY8vvegnWt/LNPGbArk4An/H86Eu7OPPG4/tvQJlW2/l/faoe6z0HscE/wBqbN2ZVICSTjbb9KHesVpJBTERj1x70EFosAwVQk9P8Y9qt1v2kbQABJAAkk7xVTCMZjP3FYWnlyBkUFyZ7SFWpZj/AGgnMcyaWu8bPi8QEdT7QJ+tV/VEkTMGJ/X3oN8E+v6UFoX2o8XIDaSc+tTI7WSfD5+QjbFVJixUrJMbH/J6VM3a6lhKTCYyfM+2BQWt3tolCc774GffmByqK07UrX4ikBESPLHX+dJrexTbytSg5q3EA/medYeuu8VBwgwNO3nmgvlp2xaCEieXKIz7V6k1otgIAOmfQda9Qc1aRIFGoY+4NasNyBj3H3ijmG5z9PWg0ZYyOsx/mjbdjHTyrdu2G8RzgZo1m36Rj12oNmLb29OdHd1Bx0zgfn+dYaa/L3x5GiWxO8f267UGgbztgb1Xe3VuUobfA/6StKo5pURge4j3q090fb9PqKB41bBy3dSrbQSf+InH0igRWfaBI8ZPhPiBPL25xt71YH+0CSwspcCgkBxMdEQSB1MSK50LM2z3dLGpp0S2r91SVCQQfyNaW92tolOwaVJAJ+RQg56ZoO223GUwYMpIk8hFM/8AT0GCkkSY5R+nT9a5b2R4sVNllZlTJAnqiQAT1xmrrwy9JQFg4LZVOcaJCt9tqB0GdwFBWPb6/wAvOqf2j4r+EuXi9cpW26hIbZSTKCgnUkgY5gzuZjlVoZSta2yuAjuwVITiVLHlBAGf/l6Vy34v8SWq+SwUNobt0fsg3/CsAyqOZiY5edAi7Sce/EOTACExoE7f3q4/C/4apvUfibkK7okpbQFadUfMpUZCZwPeqNaW7KG0u3KnCVz3bLekKUB++pSpCE6sAaZVB2r6F4bw5uwtUsW7anEwASpaSZIErUlcDTO6RnOBQA8D+G9laIdcU4FeMrK1EEIQnZE7QkkyfrSW74La3D5uLa1VrSQRcLe7tpCkzpUBGlawYMbSBND8aseId7L120QsaWG2G4fc8kMEgIwpRKlKIABKpG3mfhpc3zSUquW7dmSShKe+UokkqJdJAWqSfkAQNhsaC92fE0ptWnbl5pBKEhxZcRpLgwoJVsolU7Uuue2LCkvdzqfUyDrSkaFFUSlCAsanFHlCY86X9newTVs+221aJfDQCkXrzhUhJknwNExr1ZhEJ2OqcVbOGcEdZ7xx53v3nVAlSWwhKUpEJShOpRAEnJJJJoAXrXVBKSCR8p3EjYxiRsfOq9xHhsTv1++lXJaeuM7UFdWgP5eWaCkraIO3tyn+dYCc8t+vPnFO7ywzj1+zQLlqRmOUZ9dhQBKwITgTnznrQ34bbn7/AJUcpo8ien5/kaiVOdsHr9ccqAFLfNJgj25UKuwJg7E/U9aaONZ6Scc/M1stwwAIAj7zE79KBJcWJQYMRvt/aoAxnyEcvzpwWoOcweZyT61Nd2oOcciN5A6HrQV78NJ8jy3HPO9Ft2qUtknTjqnflGOdEuJESRkyIE59qHQgjfYxvvkY9MzQBXlwlSSkICefr1zQSkGAEDO3n6+f0piq08QwY+5HrUqNKSonONiP75oEmYEcvv0BrDLsAdD9g5p2+2hWdIT5dY5jr70Ct/kIjzG4igibulR80eQArFYTbqPygRyxP51mgX2qNtz7UwZbM9PvzoRlry/T9OVM7Rsn6elAWwI5D79KYWze+M/WomEHEcjIpg0ifP72oPJaznBOAMe/6VKhOBy9fP0qRtHr1qTRjn9eX3NBA4mQRz9ufnWHbbUlaeSkqH1FThOMbzUqQZn6n750CG34K2/aNsuJwhOhJjxIKdiCedU7jvZ1bLiUuqTMFId2Q6kjb/a4OldA4W2EOvNRy1pnzwY6cqbmybdSW3UBxtW6Dt9eRoOJ9nr8tXA1Zwps56/KfZQFdc7MhK0AKJ0LIcQP4m306lb8gokeVULt38OnLRRuGSXWBBJOVt/90bpEDxfWrr8IrYO2ZdcUolBUlIkR3aVTAMExqJH0oLwwwRg74/OqB8VuBsKKLx0HQ2jStKISp5SlQ0jUemSTBISMV0lTXhC0eMYxvjyjcVzb4qcKfue5YQ2vSkqUSlCjrMgIAPyjwr5nqf3aCufDnsHdX1wLwtoS00oLTrSQl0p+VDY/hAHzbDG+aJHxHvXnhbWTZRcLUUlaylSgf3iMQiI32AHPeu5dmmHG7Vpt0pLiEBBKdvDhO/PTE+c0Crg9rw61cW20hCGUrdUoiVKgFSipXzKJgflQc6YUm3cUwlZcdT4b67clS3VmIZQpUw0NikZMARkzfez1u6+kFyBbLbmFSl1ZVtqSAkMthMgJyTqE6YghdkuzLds00+/+0ulS4SoyltbxUtfdJMBGVkavmIxMYp81dLyVKx+6nnJ2mgaI0oSEpACQAAkCAANgB0AqB/iaU/MaWHiJM6YIGSdxgHbrSS8uVFRJjpPty60FquFoKdRKU+ZMe1AFzUMEKHUetUbjHFbx0K7pBDMFAcQ8llzlrUhRCgD+7JHJWRvVf4d2vfs1koul3tug/t7d8hVwykkStKgSHQmZJSY5EDcB1JbfpQT1oYiOfpTIEKHhOoEYPUHIPuIPvXtM+1BXnbEch6D+dAu2ZkyPf35/0q1PW+J3P+eVDm0Mbj79aCsPWUDz/r0861VaACSAd9vPY1YF2sz57/e46UO5a45bQJH086BA7awSZ98b4nEVq83tImMkU5etN+U5OekeVQC3I5DHMyDt0G9ArctzGU6SPKffFRC3AG4kYmP604dYz5mP6kxFQuI98yAfLE48+VAneZjJ2Gc/rS99oATkj7/PNO328HVM7yTzV1n02FLnm8nGR5dP7xQLXGvFI2JgZjHM0OWJGMdSevTyFHvJBmCSIn7nPOhFZmY8pPTpQSMtgiQB+deqFu4AEHVNeoArNvG4kff2KaNI8WCKCtRgT9mmtu1JEefrQEMJ5GInPKmLWMbn75UNb20if70W0I9/vFAQkfpsfXzqQo8/Ty8sVqJgdPT++KkAA5/Z+xQYSjkI8zjn0rZsbbeY61sE4mdv1qZmZIk+4xigV8TToeYdOxJQo/8AdhPt686eNIKdo35+XlSztJbldq5oEqQNaAOZbzAHoDTSwdDrbbichaQoEdCkREUBTExkjI2Ix5yKpPbW/dtbZIs9DKFuFAQgeIk6nJRGEgaTMzOryq8qZUEkxBjE4ydv81z34rOITYtndXeaG1ZxiXCOpOkCf9xoKU/28vSy2wp5ZabMghRQtQAPhU4ggqSAZE1rYfFDiDLhU3cr0z/01nvEbRELmPaKR3PFAvSO7S2Ep2TJBVtqOpWMchjG1bvsaGmv2zbmsaihJEt+KIWTHiO8TgUHTOzPxuLWtdxas+NQK1MHQtasCSgyFECMkpq/r7St8TVbMMLlK1949BwWWtKlSCM6lFDZBjdXQV84u8LeB19y4ErkpOhWkjqkxCh6V0z4IvN2v4l50hCl6G0SMwNSlHPIkD6UHUr2UvOFxRIGUJCcaDtOZUqZEAQKAF49dvFptPdW6P8ArOqBBGx0NykBSyN1DCfWsdsu1bFs2HnGmXiNtYSToVzTIJPijApwq8YU2CUtlCsJB0iY3iSBvigTr42HElNugt26CW0qIjvSncoByUD+KMml795pwBJnwjElR+UAqICTic42qv8AxI7dC27pu1ea70qPeJQe8CEhMBKpJSCSZlMERVDseOqu1w4GXQPEW3nC2HJxoQqQAuTI2oLPxdVuyouP2XFEL5lKkoSRnHeNCFJO/lnOak4X8TrFwJZcS9aMwpK0pS26hxKhBDqgkObH92POaV27jjJi3urnhi9ks3SlG3PUIeEpgR+8iDjNMbq4vtIPEuFtX7Ux37KUa45kOMSDjMED2oOl9llpNnbht1L6UICO8QdQVowJnIVESDGZprq/r6VxXsNxVu1vNVo6o2rqwh62dEOt6jpSoCSHAhUeJJkA5HOu2BG8+WDQabT+fXyFYKMHH2RmpCM14ogbRNAOpH+NvSoVD25Yo1K9KgQAc7fr+VMXLhhYGrH1H6UFWdT1gSZ/x70MoHoQYz99asl/xBtLZbaQDg8o9d+dV7TuPrQCqG2OQzPntvIHnQTk/wApiM+cb0a63mPLMnGaFuEZ236n+YxQL30kpMyOf85Pt0pfdDfrHPJ9/WNqPcR4cefP+/Sg30ZgGes/qPagXvtwNto9eXXE0MSBmc5nlGMY5+tGupiBG8j18yOfvQq9pjaBAJ/xQatJEDUEz5zWaylWMp1edeoArZ5IjP1iP7UytX0gnxARznrStLeZGQd/LpRbaCQdU6RkQASYrzb0+z7n/O0pjMWn/fY6tblAjxDfr15Gi27pAVlQk8p3/sKAR3OiY1FMDmN8yajUtEqUCcZBPiBxMDODWt2Yca/A1tM4ys/B1IVctN6kklYxPvy22rpy1JAJMQN/uK5n2HYDl6gn5m0KVERgwnPUf0rpF2U6FBcBJEGTAg49q61tmMvDr6UadoqW8I7U29yvu2z44nSYmB6HzFEcasW1NLUoAFKSdW0QOZ6etC8E4NaNKUu3QnV8pWFaj6TmKSdveIXCEEIQO4xJSrxKz4kmYCZH1qTbEZla6UX1IrX+03Z60TcDvAoFsc08zzAPvVjtLNi1aCUJQ0hAgcgANt6xwe2CWUBIA8IJA6qydvWqh234ko3jVqofs1NhxJmPGhXP0EYNWZxGZSmluanTC0P9qbVCNSnmwnUBJVgk7CdiaE4Fxphy2bcLjf7SVgGAYWSRg7GIrlPbNpZYWkghsKT4Y5JOVT1zXPRaFb2lQJUrSQE80x+WP51z3OXsn4GIrFs931W0UqSCkJUORTBn3FbOPstwFqbTO2opB9p5UH2YsUsWjDSE6UpbSIB2kTkz51xX423Pe8S0FUhplIiOaiVH6gprpa2Iy8Wlo7t+iFn+PfHQLNhplwSt6T3ah8qEGQYMiSofShfgHwd1aHbp5Slpw2wFqKo0TrKZwBmMedcp4NwNVzcNsNKBW6oJGNp3JzyEn2r6n4PwpFrbtstDwNICUgbnSNzPMnPvUrbK62jtcSLLyCoowSkAkcxMxPrB+lcf/wDERw6RaPRjxtnynSoZ9jV27I215+KuXrlktpeCSkFSVadM+HwKOwP5UB8a+H6+GFZE904hXsTpJ+iqueMs7cRfpmVB+AHCgb590gQ0yB7uK3+iDXY+0/aFjh9sbh5JUkKSmEBJVKjAgEiQNznYVQPgPZabS4diNbukHqEJH81Grn2s4XZ3DSWr1SQgq1gKcLckCJkEExP6VYmZhLUitsJ+yvaq34iyXGJKEq0qQtEEGAdsiIPIxSTtjwVNsEXFm2yy53nj/bKt0qBScq7vwqUIGFJP5U94JwJm1Z7u1bSlHzQkyFEjcqMkkwM1yLt52rvUXWm9tbctt+JtBlYg/vJWY1Hl8ojpUmcd2qaXXbFVy4R+F4ooJfTbvrbAUpSDK0QcaXWwnnyIEx5V0hLgEAnfA86Qdi7IItULU2lpxxIUpIAGmRKUmBuB+ZNQcYsrlV5brRPcNqylKgNWoZK53SMQke9M8M9ETOIWLiH/AE1eQn6UmtrlCnEpChJO3PGacvmUkeR/SqD2NeFw+lxSSXEFySr92DATjnBTNS1sTEN6ej11tafDomKR2AS84VghSQTMGdjgU1ulkIVAJMGAOZjFL7NlFoylAVBJgE/vKUefWtZcorwbAjlVR7U3yQ7GoAwEx5nO3WrYPzrmXaTiban3QFJUkqUHPCfDpEDIG/KZqWt0w7aGju2wyp9GoALTJyB1AGffNDv3DYBClp2Gx67TjalbFylKG3AsKmAOpxAOOY/lXghAWG1kOLySUkzA5qSBIOQK5bkvb8jSPcXduN6iNSQcRnMZigX32yCZAEicnfY/rWrikrhKla0ggAjcQcAn5iPPnmoL1wEkYwdiDB9Opq7jHycZjuhdcAnHlIP5ZNCFSZkkHacx/YxW10pIxn22ztvz9KGSQIJPhSRMeeOdSdWct1+ArMZ5Tm/jCRI8j9fzr1ad4jyP/Ij+Veq7jHyke1vwyxa5MGdUfeKIVb43IUnJxMkchRDVi4ggJKQI6b+mMVL/AKauCkJIMGTKgJPQGNRjmK4y+nW2ZzM/pFcsICfA6JCidJ/MHqQOVNrO0aSgKBT5q5Z5xziaXO2/gI0goI06QMlWZkk8ozFOOC8Le7rxIAkQAnJziCIxvUr37Lqc0j1efos3w3YSQ45grAShR54k5HIkQasfaLg/4phTQVokgzn90yJiMTXNeFWN9ap7ppamyRrVsQScHIBzA616z7S3iEqU9crBkgDSNIjeFkAeVdI1MRiYeLU+Cta86mnaJxjHu6J2X7MJtELAVqW4dSyBpBMRgUJ2wv2+77klJKiNQxhIySarXZN+6vX1oduHu7RkwrQT0Epg560ZdrtkrUgWWpOuCsnxLjBOcnpk5rrFomvDyW0rV1fXOZ+i0dm+LNvNJCT4kgAjpAH5VjjnZti5W2tzUHGiShacETuMggg9DSHjvGbSysk3arWNZSkISoJV4sDMwIEmmXDOMursm7hpkuKeWkpb1fI2tYElWZCEeLzitR7S4WzWeumYIfiF2cQ3w58ypx0pOkqInbkEgcga4ww6XH0IbJCnihgK5pS4pOuOhkxPrXfO1nBhcPsoBUSqZGpRQkJG5SFATBPLNIu0vZa1asrt2ztQxcWg1NvBEKUUJSoqSTvzTPUGsTWc5emNatdKInmZdFZZAAHJOAPIbV8zdt+Jod4jxFaivK9LZAkAtEJSD0B0kV2K0av3+CW/dXOi8dShZecMEalalDCTnT4QIqv9uuyDaryzs7ZtKHLgLVcOAZUkadalbyfmIP8AERWrZw4aEV6vVwg+BnY8oQ5eupy54GZ3CZ8av+RwPIHrVv7f9u08MS1+zLy3FGEBQEJSMqJjqQPes9oL5TfDbxNoly3NknS2rTpCg2hKiUSMpglJPVJrk3ZFl7jPEEt3Tq1hLZcUqRqCEEDSIEDUpYqTMxxDVK1vM3vM9Mfl0jsL8Ufx9wWFMFk6CsEuap0kSNh1/KrJ2zsy/YXTQmVMrgEYkJJHPqKrfZW2s13l3b29sGFWoCBcIUe8OqQrJ808yZiinO1x4fwlq4uiu6UtWndIUrWpUeUBI+lWJmY5NWtYvmkY7ceU/wAIrDuuFW4Iy4FOT17xRI//AFilvxJ+GTnFHWlJeQ0hpBEFJUSVGSRBA2AqfsB2oVdW91cMMrDLQS3b2wKf/abkhJiAVKIHTarBfBxbbBUtVu84UhSW1TvlQynMAHJAq+HKYnrkV2c4GmytWbdKioNJCdR3PU+QnlVd4xwJjiV62VGfwsExJCpM6SdiJA+hp93KFuG3Ula0hIJWpRyeQxUPA+EIs0OJTJSXAEzkgGBvz3qTGWqTGnEzn1ePuz2l4+3Z2ztwvxBtMgYGo7JSOhJgVzjhvx77x1pv8HoC3EpUrvZCQpQExoEwDPKrv/oyXHnGb6LhL76lsNrghDTSBmP+5UZ/iTVb4f2Gtri0vXGmGUOreeRbqWNIb7pXdJIImBqQpXqaTnwlNvHqdK7yec+e21VvsyhP4u6ACP2S9J0J0wVkr8R5qI0mk/bK8vLaxsmG3Sq9fdQ0XEZJOklR2+WYnG1O2mShFzbtBwPpYSpVyUx3jqkKSFAxCljQkn1SKqRGK9+/CzTP3tVVW8i5vGgSlQbUVNg/7QdSh1yR9Krfw34s9d2Fy44ty7dEpDK1aEKGgQnVATKiTJ5YpmuybsjYd3btWj1w8EuJQQQlIQpbiQrYiUpBIiamcxluKbdprM/heHzCVHoCfyqidmuz6LlbjjiitKYSQBCSrckyJJE1DxrtiXLp5pl3wtK7taBEbEqJnMZiR0im3COPtW1sEwouEFXyEJUpWfm2jIG/KpMxM8t0relJ6e847EPavhts04lhOoKgqBJwTM93j6xSS2tAkhelOsiFKIgjfAjA2mTUlxxB1Sit1oSVmCRnnkGMz/So1XKnEEtgHkJnOowr1PSuMzXOX1KV1K1isz/PIBy3R3kAqwAQvUBqAzBA3HKakW2CSdgThWJxvEeVRBo9/wB3ohspmFfLjOJyM9K2cZRKtMAJPh0zurecbk4rFXbVjGMz4AvNJWYEkpME+8yAdjmsKtwARBOZOZmNh9aMUJ+ZKQSmMHJjrgc6GvHQlQJRJ1aTvy57fcVvEd5efqva0Ur+2pbRzMHpisVKi5ECRPqkT+terptw8W7f6uljhKdWwkH7iiBwJBMlCZ6xkT59KIYUFbHb+ed6JbI6g/fOuuHz+q3uCT2baky2jJk45mjk8NQNkit0rH3tW3fetMQs6lp7y0c4U0qZQM7+fOoDwNiMNJ/yZO+MnNFBZ5/lJr3fxPlTEEXtHaUPDuGpZWpbaQCr5vOpby0SsyW0g76uftitHLgADoetaNXiSYk5MfU1cJNpmczLl/xl4qp95nhzaQlLWhxSpzK0rSExEYTmZ50fwftUu6e/BJZ7tqwaU7Lbqh3vdtlDaFQEwCpQVExKRVQueJi44tcXEjQXyAVH91vwA+nhn3rbs/x9u3TxF5XiLi220pHzKIK1GAORJSKJmRHCeOO8ELxUBdXLrSHFOLWqEBQVhMg61AjJMTAobhnxquktvsPo/Eh0EStwpKElEKAhGZ39aPa4Hcu3Nu/xFlLto6NOgK8TZdQdGpOCFCNsxNVO87EPa1dzruFmUGczI+cLJGOUKAIPKhkx4z8WDdCySphLaLNaXAkLUQ4WwnSCQnw7ee5por43K/Eu3QtWu9UyGkEumEBJUolIKASVKUCeulNczueFOocU0ptYcROpMEkRuccvMYoQUMy6Rwf413aGHmblP4vvQRqWvSUhSdJACU5GZqvdku0txYP/AIxnSuBocCpgpVEgx8slII8xzqutJozh9+tlXeNkSMEESlQO6VJOFJO0GiZ8L5xX4zuqbdRbWrNop8kuupJWoyIkYAB880s7W/ENd/a21oGUsIYIIhZVOlGgSCkRufrVZfaSuVNp0RkoJmPIHmP7UJ3mkyBPkf0ouZX3gPbp+24cqwbaguFX7dLikrGoiSkBMAhIjeouwnb9+yvQu5cW8yTodDilLUkThadWZT5bifKkXBb10PIW0lslPNaCtIkRJSZHOsdpbdTTwUqJWmVRsSMKwMeYxQzL6waUD40BJ1AHUOYjHtFYRbgJCYwDO56z+tc4+Bfagu2y7RxUrtjLc7lpXyjz0qkehTXT9NEDLYBcCykawkpCuYCoJAPQlIx5CuR/Enhl+zww2bbAftgQpT6FFTh8eslxrTglRklJIxONq7CU14poZfP6/juS8y6bJH7BCktpLqoBWEgq+TfSmPQmhOBfHi8ZcdU8PxKXPlQpWkN5JhOlJMQQM9K6l8Q/hczxMBaT3NykQHAJCgP3VgRPqMj0r587VdkLnh7vd3DemflWnKFjqlUZ9Dkc6C0XPxRC+HmyTbpt2iqVFDhKlArK1JA0iAo4mdvpR3Evi43dusuXFkhbduhYQwpWtCioABS9SIGkJgYPzeVcxSqNxJ5VgUXMuu8G/D6w8pQ79yYQIS2hC5IaQlMCEn945xVksuK26CUvSjUU5MqTnYYOMiuCM3qkq1AmRznP1p1Y9q1AqJTrcUNIJP7xwDvnephYtaPL6GtGLdzS4nQrEpJ3g7c9zRK+EtISNLGAZJiANySdXOSeXOk172jseHWqHEpbeWylLZShSCsqgDOc9a5R22+MdzfAto/YNZHhJClDz6DypiF3Le7p3EuPcODgCnrfvkGQlS9iRB8XypMcpor/AE5pSNaEoKV7FGnMeh5f0r5/4WhTqUtlGhoEhbyGC4rxZAJGT5AEVd/hhbNB9424WQloBbjqUpWlRVhLcEwFAGZz4aYg3Ldsr9ecIEToChyHLHMzzpWq01H5Av8AeAwNxv5mKYrKkzCgSYMfMZzsOVYJKlASTgyQkzB2jFMQnXb3KXeD5P7M/QVmmUL5JX9Ej9a9VTIm0u58RUds8vbHlTe2vIPUdYpDapgfLty8+YpjbRy5nf8ATeiHIuTAiKnTcj+9LUHluMnpmtVrI9N/yoHIdxv9+dYI5/f3tSZFxA3jpPOvd6TnVMSMZigaOOR9c1z74g9r72xdC22ULtC3pKyNnF6slQMpIgRIg1bHHiRvvj786qvxBsbi4slMsN61KWkrAIEIbBVjOfEAI3oOGM360ghKikEQY6U+7G8KVdulvv1NFMOAgTJCgN9wQDiq1FdN7J8HXbstqKSFOArOIiY0g/8AESR50HSO0FqX7V5KDK4DjX/e0QpuYyMpA96qSbld+ZtuKJDhEm2fa0EHmnUkagAfKiv/AD2zb/8AU1LgSdAyPMj+dKOK/F5gk/hWAlat3FNpBHn4ck+dBjjPw74o6oOJQ0HkY7xq4UFEck5jblmkD3YDity4pTlm4twgDvFlCIjmTICjHMz70Q/2lfcBKb9cfwt4jnJJGYoEdrLq38P4l11vmFrJ3/hVJO3WgSXnB1Wrimrltxt0RgFMpkTPRSSDvPKrR2G4CotLuO4U6h1QtmEKSFalOEBxyCIIbTOdtRicGgrKy/GLVe3yy1aN+EmfG6UyQyyD86zzOwk1Ybf4wBvxN2aQWk6LZOrwspOFQAPmKYEjqetBtefCZrve7buHmSrARcsKUo/9q2jpVtVG7T8DVa3LrCykqaVpUUznwghQnOQQfKu1OfEG4tbMXHEGQ0teGLYKlbhP7ypH7JA+8wDRLdR4446lVolNyltThumlFIAA/ZpdTBSsmAgGQqBPKgpnC7wtExzEH+9Ou0gQ5aNOJMrQrSodJ29ZmqmheJ8udNbS6Sbd1ojxESg+kUDjsrxVXDOIWj+za0IK52LT2FzjOkgn/jX1MD7jlXHfhX2SZ4gy1d3bSFhlCbZhsyUwzJUtQOFFSlnGQI612ICgzFYIrasCg0KaC4rwpq4bLT7aXWzulYBHr5HzFH6q9Qcf41/4erdZKra4cYn9xae8SPQyFfUmqpf/APh9vkqV3btu6kbSpSFK9ikpSfVVfQ5IoZ1Y/iidqD5N452FvrSS/bOISMlQGpMDnqRKR9aT2tqtxaUtpUtZPhSgFSifIDJr7G74ciSfelauAWqX03AYbD4kB1KEpUJEEkgDME53zQfJ90yUq0qQW1pwpKgQQfMEYqCK+suNcCtbqBc2wej5SoSoCMwoQoek1Vbz4O8KUPC082f9jpP/APeqg4k5x4tJ7qyduW2lpSXEKWMuJOSnRGMCOfKum/Dfs+sW6rl1xYefMKS6I8LZ8JM+JROcmmNn8H7Fh5t4Luld2oLCVFESDKZKUAxMU44i2pa9QyZxP6b43oCW+F51a0xvAwf6+VHWWicqHITO/P64pAwwrOrUFREgwCD65qO7WsCQTg+hM9fSguaWmiJUpE+o/pXqpBu3OZ/IV6gfWtqlWdvT03NTnhyBtjPM+lLLFRM5Ij+WaMYuFHE7R+e9AWLDHzHn51q5aq67CP6Gt+9MxMYO3ka1FwZM5/tQRCyOQR/U1KxZHciPzpmjMGelSoR/SgVG0Mc6huHQw2t9cBLTalmP9gJx5zFOVVWviF/+PcRyW4y2qOaXHkBQ9xI96DjvYfsC7dLQ+6iWJKvEcuZ6fwzmTvVq7ccebtld1OpQTJTyknadxitO0Hbt1txbDSEthtKYIPUYxGAI/TpXKr95SlKUpRUVGSTuSetAyue05UISgDOCSSfP1HlS1F7z0DpAGPOaGQmSB1NWXg3Yzv8AT+106v8AZP8A9hQV9R1bACnXDuFpQ2Li6JDP/ttAw4+eif4G/wCJw+gknFxuex9rYWbt2W/xK2yEIS8fBqUYCilMagJnSar3Y7giuMcR7t95SSUlSlBIJhMeFIwEb4xA6UAb92/xB9tttvUQAhlhpPhbTIwkct/Es77k11Lsp8Jvwul24dbVefM01AW20r91akkjvVJ6CAD1gGr3wXs7bcPaKLZoIEwpUytef3lHJ9NvKp3eGIuTCgkEHBKEqI32JEg+9BzR34UX71yp+/cRdckjvVNKWJxJS3DaYzpHPnV24BwZFm0UMW6WElUqTrLilEDdSiST0A5U0Nl+HSQlalRkhRkH2O21K1cVC9Ku7AyJyef6UHBe3nZoWF6ptJltY7xvqErnChyIII8wAaQJVExR/ajjTl3crddVKp0gdEpJCRS6c0H1d8Mm0p4TZBIAHcpOOpyo+pMmrMpdUb4M3JVwW2JyR3ifZLigPyq7Ggyp0AEkwB1qodoviSxamD4j/CCAY/iCd1ATmKQfGvtOtiyLSAR3jqUlQUQYT4jsNjpiuPdnGlX75DqilKElfgEEx0V+6TjOaDrv/rm2p9LTbHeJ/eXq0wOelJmSPMiugWfEw82h1tUtuJC0GN0qEg5GK+e+L9o27VSWre0t0EiCtSA4o+pWJMzzNSWXbZxq3U2EDvCP2TqSUlnSMBCR4dOPl2oPoMurHPHtUK3NXT8qV9luNrubG2fWBrcaBVG07EjpMU2H8v5/3oMa53jp098VqodFKxW7439f1rRKpnyz6xQRhrzyK87ayPFI5f4qh9tfiG4zbO9yjQ7qCEuap06jBUE6cqgYzVXZ7Ru2lxwstrdUq4Qn8QVurWHe+cCcpWSEFPIpig7CWBn7/wAUO7ZiCdIx1olx8hJ+/KoU3JO/n+VAKOHfvQOm3159KjcsOXKfbn64o5SjJ9JP37VKtsQDnMc+tAkPZ8qzpmecCvU5D0Y/ma9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data:image/jpeg;base64,/9j/4AAQSkZJRgABAQAAAQABAAD/2wCEAAkGBhQSERUUExQWFBQWGB4aGBgXGBsaHBseFxobHhkeGhwYHCYfGBsjHBocIC8iJCcpLC0sHB8xNTAqNSYrLCkBCQoKDgwOGg8PGiwkHyUpKSwsNSwvLCwsKSkqLCk0MSwpKS8sLCwtLSw1LCwsKSktLCwpKSwsLCkpLTQsLCwsKf/AABEIAK0BIwMBIgACEQEDEQH/xAAcAAACAgMBAQAAAAAAAAAAAAAEBQMGAQIHAAj/xABBEAABAwMCAwYEAwcDAgYDAAABAgMRAAQhEjEFQVEGEyJhcYEHMpHwFKGxI0JSwdHh8RVigjNyCBYXQ5LCNaKy/8QAGQEBAQEBAQEAAAAAAAAAAAAAAAECAwQF/8QAKREBAAIBAwMCBgMBAAAAAAAAAAECEQMTIRIxQSJRBBRhgZGxcaHwFf/aAAwDAQACEQMRAD8A5IAa9HrXmzIB61JHL7xQaAVqBUoRWwboIdFZ7up+786kbZoIm2Os/wCamtitK0htpLqlEQlQKtUnATG8gGi2GjIFdU+DvDWjbOXi20JdKi2lfJKEQIBUYBKpJIyYFBW2+BXy2JPD7S0/ad4Fuq0wmIKdBJIQRyNb8Du7X8Um3sQ2StIXdrRPd6mTKe5CyYSCVbcjVe+LXE3BeKaQ+4thSQoDVKTJI9xtS34ecURauuPOWztxKC2gNmAFK31GDAIxPnQMHLcF64KMpNw5HmEmJH0qdFnJA/waI4Lw9YQpSxBWtSwg50BRkic6vXFNE2nlgfYoFKbA4HLnWv4P0z5TtTr8MOf35etZVZCcbc/agRfgB0/OpTZ4j02zz5GmiLfUvS2FOr20oif1AHuaas9nVgS53bR6KcTIHtImgQ/gcbcufltmsGzjl/bG9Wz/AMsLOUqQoTuFSNx7ZrDvZhwTEL6AKEj2NBSHrT75eftQ/wCHzjnj/FWq64WpOFApid/valxtdxz9dvagSBjyqIWc8uVPfwAnI3/L061hTIj7xQJE2YEH79fOvd10FM3ByxPPyg70I8B9xz6UC55EDFDuo8j60a63+XvvQzjcE/2j6UAik/Tn9ioij6USU8qhI+/eggUitFbVPprVQiPv9aAcjFYUKkWrzFRlwYyKDUCtSKnaaUrCElSugzVh/wDTm8KSoJSrEgJVk4mD0NBWm0FRxmsqBTvTljs/eBwo7lSVjksQMee1dF7M9hQphRumh3hkadUjGxBj7ig5MPvFersCPgqhY1JKgDsJH8816g43bDwj0/lU4Tio7cYA8qKCfr0oNEN9B9+dSITWyUCf6fzohLedqCNLHl7VOhnlg74qVDMziiEtfT+/XpQeYbk8uvShOAPPPaWUklpEqGonSCo6jCes74+lN1NAoVrMJ0nUo4Axv9MT50r7M3pSnQlEqwANRHiXMyBsAAKAv/Rn03CBcttvNGQCEYTiR6D1qyW1mEAJSgJEfKkADG58qbcDs0gQ4ST/APFJnGB0HnUbaRPh2nGOU49sUELdviYHmTUoZHtU+vO2/Pcg1uBG20/32oIUs5z09djnehb9SWm9ZBIEasHY4wBkyYAHMmmQb5+Xr70j7a8dXaMNrbQlRLoMrEpSUgkYncnbpFAh4/wu8WG20llnvDqRb26SkyJK1uGJhPNROTgCkXGezHdFKwrvBpkqUZKlJ3kGY6Qa7D2IfCWUP3TaW7h/LinfmInwhIiG0RkJHWTmlHxCtUW9o7dWnd4cQdQ8RCyqNQSoEDHPag512T4iylZ8btuSSQ42sp3HygCEn0IIPSuo8L7SKVCHFpWVGGnkCEu6RJSpM+B4DOnYjI5gV7jnZJ1bTVw68l8BtK1vaAjShYCm0rONSgSrPQiap1rxVISsIUrxkKWJjKIUhScEagQIMdBmg69f8YSf2byZSYAIxE7SNhSd5gAyMjkRzikz/apK2gl8ErjQsIiSrBBTnYyFzyHpRnZdzXaEFWstuKQVAyCAZBBHrQbOiB19v0FBvN/Tn/SmTrQIzQzrO+TP64H5UC1Tf5H9aiWiJxn7ijlIHTbf6f5oZxH6fpQLlpMzH2aDU3jkfWKeoSJIWPCdz/MHlQV2wj9xSjHUDl0oE6m5FQOIk+3+KOdZnJ+5qNSR9+/1oAVo9dquvAPhyl5KXFOauakDERmOpoHgHBEL8TpKQMAA7yOc8q6lwBhptH7OIHTmfbzoA+C9hbVI8LAEc1eI53+anT3Y61UnSphpSeQKEkY9q2Xc5Od8wPLyrc8RGMgk+e/tQANdi7VsktsIQoxJCRJjn9TRhWhvCY25fT2oa74upIMAHH3j+lKlKU4oBcEJwkicjfPWNqBo3dJXqKwZ2yP0ooKhWN4Ppn0pYxYpEZ9pwPSiWzH64J+vpQWywa/ZpyfsmvVHw++T3aczjz6+lZoPk63mBRaUdJj+dQWyMDHSi26DZCd4+80Sy1JrRInaOf3vRbCD9/flQbstxj75UYy1t7VshJMT9zRrTGB1igA4xZlVs6EyDpkR/tIMflS3sTxUNNrWv5clStzg/XoKtbLYHKQfzx/mqw1aN2t2pnJbVDiPICSQfQig6BwVtS0966I1TpbGzaQJSFHZSzueQOB1oq24eFMyk+NAlUnBxJAneklpeFaTq1ahBCQrA/hnqqN6sVmruktRgKJBzOSJnNAChUxj6RWyE4GcfofL75U0veGbrR8u6gNwdp9KBQiQMjrH+KDAbMxiPvNA8Vdsrm3cSVuKcs1pW8yUKSCRKUiSIKZzIORThlvr6x+tL7x++/GNsd2hVgs94p1KYKABGh1U+KCRHMg42MBpw7jrN83qcTM7zj6eUVHxjtHY2tspm5accaWQA21jXpIVClahCcZFKFM29q44nXpSZKD+6dR2B8qovam97x4JSSUpODyzjGaAniHa95+3daCdDTiypSdalQlKUhtAnACUjfmZOKq0QZHSrHwR3Ql8RrGlMJ8zqE+1I3LUgxGZiIMk7AAbzNA17KdnXuIXAaaOmE+NxUwhAPzHqrMBPPyGa7ax2ebtmUNMphtI35qJ3UrqSRvttUvYDsf/AKfZpbVBfcOt4+ZHhT6JH5yac3TAjYf1oKRcNQce+1Bls5HXz3qwcUsen96TOJjl5ec8+VArdZIkYHXnFaKbETOY5DFMVtx67ZqD8NyAnH0g0C9VuY8vvegnWt/LNPGbArk4An/H86Eu7OPPG4/tvQJlW2/l/faoe6z0HscE/wBqbN2ZVICSTjbb9KHesVpJBTERj1x70EFosAwVQk9P8Y9qt1v2kbQABJAAkk7xVTCMZjP3FYWnlyBkUFyZ7SFWpZj/AGgnMcyaWu8bPi8QEdT7QJ+tV/VEkTMGJ/X3oN8E+v6UFoX2o8XIDaSc+tTI7WSfD5+QjbFVJixUrJMbH/J6VM3a6lhKTCYyfM+2BQWt3tolCc774GffmByqK07UrX4ikBESPLHX+dJrexTbytSg5q3EA/medYeuu8VBwgwNO3nmgvlp2xaCEieXKIz7V6k1otgIAOmfQda9Qc1aRIFGoY+4NasNyBj3H3ijmG5z9PWg0ZYyOsx/mjbdjHTyrdu2G8RzgZo1m36Rj12oNmLb29OdHd1Bx0zgfn+dYaa/L3x5GiWxO8f267UGgbztgb1Xe3VuUobfA/6StKo5pURge4j3q090fb9PqKB41bBy3dSrbQSf+InH0igRWfaBI8ZPhPiBPL25xt71YH+0CSwspcCgkBxMdEQSB1MSK50LM2z3dLGpp0S2r91SVCQQfyNaW92tolOwaVJAJ+RQg56ZoO223GUwYMpIk8hFM/8AT0GCkkSY5R+nT9a5b2R4sVNllZlTJAnqiQAT1xmrrwy9JQFg4LZVOcaJCt9tqB0GdwFBWPb6/wAvOqf2j4r+EuXi9cpW26hIbZSTKCgnUkgY5gzuZjlVoZSta2yuAjuwVITiVLHlBAGf/l6Vy34v8SWq+SwUNobt0fsg3/CsAyqOZiY5edAi7Sce/EOTACExoE7f3q4/C/4apvUfibkK7okpbQFadUfMpUZCZwPeqNaW7KG0u3KnCVz3bLekKUB++pSpCE6sAaZVB2r6F4bw5uwtUsW7anEwASpaSZIErUlcDTO6RnOBQA8D+G9laIdcU4FeMrK1EEIQnZE7QkkyfrSW74La3D5uLa1VrSQRcLe7tpCkzpUBGlawYMbSBND8aseId7L120QsaWG2G4fc8kMEgIwpRKlKIABKpG3mfhpc3zSUquW7dmSShKe+UokkqJdJAWqSfkAQNhsaC92fE0ptWnbl5pBKEhxZcRpLgwoJVsolU7Uuue2LCkvdzqfUyDrSkaFFUSlCAsanFHlCY86X9newTVs+221aJfDQCkXrzhUhJknwNExr1ZhEJ2OqcVbOGcEdZ7xx53v3nVAlSWwhKUpEJShOpRAEnJJJJoAXrXVBKSCR8p3EjYxiRsfOq9xHhsTv1++lXJaeuM7UFdWgP5eWaCkraIO3tyn+dYCc8t+vPnFO7ywzj1+zQLlqRmOUZ9dhQBKwITgTnznrQ34bbn7/AJUcpo8ien5/kaiVOdsHr9ccqAFLfNJgj25UKuwJg7E/U9aaONZ6Scc/M1stwwAIAj7zE79KBJcWJQYMRvt/aoAxnyEcvzpwWoOcweZyT61Nd2oOcciN5A6HrQV78NJ8jy3HPO9Ft2qUtknTjqnflGOdEuJESRkyIE59qHQgjfYxvvkY9MzQBXlwlSSkICefr1zQSkGAEDO3n6+f0piq08QwY+5HrUqNKSonONiP75oEmYEcvv0BrDLsAdD9g5p2+2hWdIT5dY5jr70Ct/kIjzG4igibulR80eQArFYTbqPygRyxP51mgX2qNtz7UwZbM9PvzoRlry/T9OVM7Rsn6elAWwI5D79KYWze+M/WomEHEcjIpg0ifP72oPJaznBOAMe/6VKhOBy9fP0qRtHr1qTRjn9eX3NBA4mQRz9ufnWHbbUlaeSkqH1FThOMbzUqQZn6n750CG34K2/aNsuJwhOhJjxIKdiCedU7jvZ1bLiUuqTMFId2Q6kjb/a4OldA4W2EOvNRy1pnzwY6cqbmybdSW3UBxtW6Dt9eRoOJ9nr8tXA1Zwps56/KfZQFdc7MhK0AKJ0LIcQP4m306lb8gokeVULt38OnLRRuGSXWBBJOVt/90bpEDxfWrr8IrYO2ZdcUolBUlIkR3aVTAMExqJH0oLwwwRg74/OqB8VuBsKKLx0HQ2jStKISp5SlQ0jUemSTBISMV0lTXhC0eMYxvjyjcVzb4qcKfue5YQ2vSkqUSlCjrMgIAPyjwr5nqf3aCufDnsHdX1wLwtoS00oLTrSQl0p+VDY/hAHzbDG+aJHxHvXnhbWTZRcLUUlaylSgf3iMQiI32AHPeu5dmmHG7Vpt0pLiEBBKdvDhO/PTE+c0Crg9rw61cW20hCGUrdUoiVKgFSipXzKJgflQc6YUm3cUwlZcdT4b67clS3VmIZQpUw0NikZMARkzfez1u6+kFyBbLbmFSl1ZVtqSAkMthMgJyTqE6YghdkuzLds00+/+0ulS4SoyltbxUtfdJMBGVkavmIxMYp81dLyVKx+6nnJ2mgaI0oSEpACQAAkCAANgB0AqB/iaU/MaWHiJM6YIGSdxgHbrSS8uVFRJjpPty60FquFoKdRKU+ZMe1AFzUMEKHUetUbjHFbx0K7pBDMFAcQ8llzlrUhRCgD+7JHJWRvVf4d2vfs1koul3tug/t7d8hVwykkStKgSHQmZJSY5EDcB1JbfpQT1oYiOfpTIEKHhOoEYPUHIPuIPvXtM+1BXnbEch6D+dAu2ZkyPf35/0q1PW+J3P+eVDm0Mbj79aCsPWUDz/r0861VaACSAd9vPY1YF2sz57/e46UO5a45bQJH086BA7awSZ98b4nEVq83tImMkU5etN+U5OekeVQC3I5DHMyDt0G9ArctzGU6SPKffFRC3AG4kYmP604dYz5mP6kxFQuI98yAfLE48+VAneZjJ2Gc/rS99oATkj7/PNO328HVM7yTzV1n02FLnm8nGR5dP7xQLXGvFI2JgZjHM0OWJGMdSevTyFHvJBmCSIn7nPOhFZmY8pPTpQSMtgiQB+deqFu4AEHVNeoArNvG4kff2KaNI8WCKCtRgT9mmtu1JEefrQEMJ5GInPKmLWMbn75UNb20if70W0I9/vFAQkfpsfXzqQo8/Ty8sVqJgdPT++KkAA5/Z+xQYSjkI8zjn0rZsbbeY61sE4mdv1qZmZIk+4xigV8TToeYdOxJQo/8AdhPt686eNIKdo35+XlSztJbldq5oEqQNaAOZbzAHoDTSwdDrbbichaQoEdCkREUBTExkjI2Ix5yKpPbW/dtbZIs9DKFuFAQgeIk6nJRGEgaTMzOryq8qZUEkxBjE4ydv81z34rOITYtndXeaG1ZxiXCOpOkCf9xoKU/28vSy2wp5ZabMghRQtQAPhU4ggqSAZE1rYfFDiDLhU3cr0z/01nvEbRELmPaKR3PFAvSO7S2Ep2TJBVtqOpWMchjG1bvsaGmv2zbmsaihJEt+KIWTHiO8TgUHTOzPxuLWtdxas+NQK1MHQtasCSgyFECMkpq/r7St8TVbMMLlK1949BwWWtKlSCM6lFDZBjdXQV84u8LeB19y4ErkpOhWkjqkxCh6V0z4IvN2v4l50hCl6G0SMwNSlHPIkD6UHUr2UvOFxRIGUJCcaDtOZUqZEAQKAF49dvFptPdW6P8ArOqBBGx0NykBSyN1DCfWsdsu1bFs2HnGmXiNtYSToVzTIJPijApwq8YU2CUtlCsJB0iY3iSBvigTr42HElNugt26CW0qIjvSncoByUD+KMml795pwBJnwjElR+UAqICTic42qv8AxI7dC27pu1ea70qPeJQe8CEhMBKpJSCSZlMERVDseOqu1w4GXQPEW3nC2HJxoQqQAuTI2oLPxdVuyouP2XFEL5lKkoSRnHeNCFJO/lnOak4X8TrFwJZcS9aMwpK0pS26hxKhBDqgkObH92POaV27jjJi3urnhi9ks3SlG3PUIeEpgR+8iDjNMbq4vtIPEuFtX7Ux37KUa45kOMSDjMED2oOl9llpNnbht1L6UICO8QdQVowJnIVESDGZprq/r6VxXsNxVu1vNVo6o2rqwh62dEOt6jpSoCSHAhUeJJkA5HOu2BG8+WDQabT+fXyFYKMHH2RmpCM14ogbRNAOpH+NvSoVD25Yo1K9KgQAc7fr+VMXLhhYGrH1H6UFWdT1gSZ/x70MoHoQYz99asl/xBtLZbaQDg8o9d+dV7TuPrQCqG2OQzPntvIHnQTk/wApiM+cb0a63mPLMnGaFuEZ236n+YxQL30kpMyOf85Pt0pfdDfrHPJ9/WNqPcR4cefP+/Sg30ZgGes/qPagXvtwNto9eXXE0MSBmc5nlGMY5+tGupiBG8j18yOfvQq9pjaBAJ/xQatJEDUEz5zWaylWMp1edeoArZ5IjP1iP7UytX0gnxARznrStLeZGQd/LpRbaCQdU6RkQASYrzb0+z7n/O0pjMWn/fY6tblAjxDfr15Gi27pAVlQk8p3/sKAR3OiY1FMDmN8yajUtEqUCcZBPiBxMDODWt2Yca/A1tM4ys/B1IVctN6kklYxPvy22rpy1JAJMQN/uK5n2HYDl6gn5m0KVERgwnPUf0rpF2U6FBcBJEGTAg49q61tmMvDr6UadoqW8I7U29yvu2z44nSYmB6HzFEcasW1NLUoAFKSdW0QOZ6etC8E4NaNKUu3QnV8pWFaj6TmKSdveIXCEEIQO4xJSrxKz4kmYCZH1qTbEZla6UX1IrX+03Z60TcDvAoFsc08zzAPvVjtLNi1aCUJQ0hAgcgANt6xwe2CWUBIA8IJA6qydvWqh234ko3jVqofs1NhxJmPGhXP0EYNWZxGZSmluanTC0P9qbVCNSnmwnUBJVgk7CdiaE4Fxphy2bcLjf7SVgGAYWSRg7GIrlPbNpZYWkghsKT4Y5JOVT1zXPRaFb2lQJUrSQE80x+WP51z3OXsn4GIrFs931W0UqSCkJUORTBn3FbOPstwFqbTO2opB9p5UH2YsUsWjDSE6UpbSIB2kTkz51xX423Pe8S0FUhplIiOaiVH6gprpa2Iy8Wlo7t+iFn+PfHQLNhplwSt6T3ah8qEGQYMiSofShfgHwd1aHbp5Slpw2wFqKo0TrKZwBmMedcp4NwNVzcNsNKBW6oJGNp3JzyEn2r6n4PwpFrbtstDwNICUgbnSNzPMnPvUrbK62jtcSLLyCoowSkAkcxMxPrB+lcf/wDERw6RaPRjxtnynSoZ9jV27I215+KuXrlktpeCSkFSVadM+HwKOwP5UB8a+H6+GFZE904hXsTpJ+iqueMs7cRfpmVB+AHCgb590gQ0yB7uK3+iDXY+0/aFjh9sbh5JUkKSmEBJVKjAgEiQNznYVQPgPZabS4diNbukHqEJH81Grn2s4XZ3DSWr1SQgq1gKcLckCJkEExP6VYmZhLUitsJ+yvaq34iyXGJKEq0qQtEEGAdsiIPIxSTtjwVNsEXFm2yy53nj/bKt0qBScq7vwqUIGFJP5U94JwJm1Z7u1bSlHzQkyFEjcqMkkwM1yLt52rvUXWm9tbctt+JtBlYg/vJWY1Hl8ojpUmcd2qaXXbFVy4R+F4ooJfTbvrbAUpSDK0QcaXWwnnyIEx5V0hLgEAnfA86Qdi7IItULU2lpxxIUpIAGmRKUmBuB+ZNQcYsrlV5brRPcNqylKgNWoZK53SMQke9M8M9ETOIWLiH/AE1eQn6UmtrlCnEpChJO3PGacvmUkeR/SqD2NeFw+lxSSXEFySr92DATjnBTNS1sTEN6ej11tafDomKR2AS84VghSQTMGdjgU1ulkIVAJMGAOZjFL7NlFoylAVBJgE/vKUefWtZcorwbAjlVR7U3yQ7GoAwEx5nO3WrYPzrmXaTiban3QFJUkqUHPCfDpEDIG/KZqWt0w7aGju2wyp9GoALTJyB1AGffNDv3DYBClp2Gx67TjalbFylKG3AsKmAOpxAOOY/lXghAWG1kOLySUkzA5qSBIOQK5bkvb8jSPcXduN6iNSQcRnMZigX32yCZAEicnfY/rWrikrhKla0ggAjcQcAn5iPPnmoL1wEkYwdiDB9Opq7jHycZjuhdcAnHlIP5ZNCFSZkkHacx/YxW10pIxn22ztvz9KGSQIJPhSRMeeOdSdWct1+ArMZ5Tm/jCRI8j9fzr1ad4jyP/Ij+Veq7jHyke1vwyxa5MGdUfeKIVb43IUnJxMkchRDVi4ggJKQI6b+mMVL/AKauCkJIMGTKgJPQGNRjmK4y+nW2ZzM/pFcsICfA6JCidJ/MHqQOVNrO0aSgKBT5q5Z5xziaXO2/gI0goI06QMlWZkk8ozFOOC8Le7rxIAkQAnJziCIxvUr37Lqc0j1efos3w3YSQ45grAShR54k5HIkQasfaLg/4phTQVokgzn90yJiMTXNeFWN9ap7ppamyRrVsQScHIBzA616z7S3iEqU9crBkgDSNIjeFkAeVdI1MRiYeLU+Cta86mnaJxjHu6J2X7MJtELAVqW4dSyBpBMRgUJ2wv2+77klJKiNQxhIySarXZN+6vX1oduHu7RkwrQT0Epg560ZdrtkrUgWWpOuCsnxLjBOcnpk5rrFomvDyW0rV1fXOZ+i0dm+LNvNJCT4kgAjpAH5VjjnZti5W2tzUHGiShacETuMggg9DSHjvGbSysk3arWNZSkISoJV4sDMwIEmmXDOMursm7hpkuKeWkpb1fI2tYElWZCEeLzitR7S4WzWeumYIfiF2cQ3w58ypx0pOkqInbkEgcga4ww6XH0IbJCnihgK5pS4pOuOhkxPrXfO1nBhcPsoBUSqZGpRQkJG5SFATBPLNIu0vZa1asrt2ztQxcWg1NvBEKUUJSoqSTvzTPUGsTWc5emNatdKInmZdFZZAAHJOAPIbV8zdt+Jod4jxFaivK9LZAkAtEJSD0B0kV2K0av3+CW/dXOi8dShZecMEalalDCTnT4QIqv9uuyDaryzs7ZtKHLgLVcOAZUkadalbyfmIP8AERWrZw4aEV6vVwg+BnY8oQ5eupy54GZ3CZ8av+RwPIHrVv7f9u08MS1+zLy3FGEBQEJSMqJjqQPes9oL5TfDbxNoly3NknS2rTpCg2hKiUSMpglJPVJrk3ZFl7jPEEt3Tq1hLZcUqRqCEEDSIEDUpYqTMxxDVK1vM3vM9Mfl0jsL8Ufx9wWFMFk6CsEuap0kSNh1/KrJ2zsy/YXTQmVMrgEYkJJHPqKrfZW2s13l3b29sGFWoCBcIUe8OqQrJ808yZiinO1x4fwlq4uiu6UtWndIUrWpUeUBI+lWJmY5NWtYvmkY7ceU/wAIrDuuFW4Iy4FOT17xRI//AFilvxJ+GTnFHWlJeQ0hpBEFJUSVGSRBA2AqfsB2oVdW91cMMrDLQS3b2wKf/abkhJiAVKIHTarBfBxbbBUtVu84UhSW1TvlQynMAHJAq+HKYnrkV2c4GmytWbdKioNJCdR3PU+QnlVd4xwJjiV62VGfwsExJCpM6SdiJA+hp93KFuG3Ula0hIJWpRyeQxUPA+EIs0OJTJSXAEzkgGBvz3qTGWqTGnEzn1ePuz2l4+3Z2ztwvxBtMgYGo7JSOhJgVzjhvx77x1pv8HoC3EpUrvZCQpQExoEwDPKrv/oyXHnGb6LhL76lsNrghDTSBmP+5UZ/iTVb4f2Gtri0vXGmGUOreeRbqWNIb7pXdJIImBqQpXqaTnwlNvHqdK7yec+e21VvsyhP4u6ACP2S9J0J0wVkr8R5qI0mk/bK8vLaxsmG3Sq9fdQ0XEZJOklR2+WYnG1O2mShFzbtBwPpYSpVyUx3jqkKSFAxCljQkn1SKqRGK9+/CzTP3tVVW8i5vGgSlQbUVNg/7QdSh1yR9Krfw34s9d2Fy44ty7dEpDK1aEKGgQnVATKiTJ5YpmuybsjYd3btWj1w8EuJQQQlIQpbiQrYiUpBIiamcxluKbdprM/heHzCVHoCfyqidmuz6LlbjjiitKYSQBCSrckyJJE1DxrtiXLp5pl3wtK7taBEbEqJnMZiR0im3COPtW1sEwouEFXyEJUpWfm2jIG/KpMxM8t0relJ6e847EPavhts04lhOoKgqBJwTM93j6xSS2tAkhelOsiFKIgjfAjA2mTUlxxB1Sit1oSVmCRnnkGMz/So1XKnEEtgHkJnOowr1PSuMzXOX1KV1K1isz/PIBy3R3kAqwAQvUBqAzBA3HKakW2CSdgThWJxvEeVRBo9/wB3ohspmFfLjOJyM9K2cZRKtMAJPh0zurecbk4rFXbVjGMz4AvNJWYEkpME+8yAdjmsKtwARBOZOZmNh9aMUJ+ZKQSmMHJjrgc6GvHQlQJRJ1aTvy57fcVvEd5efqva0Ur+2pbRzMHpisVKi5ECRPqkT+terptw8W7f6uljhKdWwkH7iiBwJBMlCZ6xkT59KIYUFbHb+ed6JbI6g/fOuuHz+q3uCT2baky2jJk45mjk8NQNkit0rH3tW3fetMQs6lp7y0c4U0qZQM7+fOoDwNiMNJ/yZO+MnNFBZ5/lJr3fxPlTEEXtHaUPDuGpZWpbaQCr5vOpby0SsyW0g76uftitHLgADoetaNXiSYk5MfU1cJNpmczLl/xl4qp95nhzaQlLWhxSpzK0rSExEYTmZ50fwftUu6e/BJZ7tqwaU7Lbqh3vdtlDaFQEwCpQVExKRVQueJi44tcXEjQXyAVH91vwA+nhn3rbs/x9u3TxF5XiLi220pHzKIK1GAORJSKJmRHCeOO8ELxUBdXLrSHFOLWqEBQVhMg61AjJMTAobhnxquktvsPo/Eh0EStwpKElEKAhGZ39aPa4Hcu3Nu/xFlLto6NOgK8TZdQdGpOCFCNsxNVO87EPa1dzruFmUGczI+cLJGOUKAIPKhkx4z8WDdCySphLaLNaXAkLUQ4WwnSCQnw7ee5por43K/Eu3QtWu9UyGkEumEBJUolIKASVKUCeulNczueFOocU0ptYcROpMEkRuccvMYoQUMy6Rwf413aGHmblP4vvQRqWvSUhSdJACU5GZqvdku0txYP/AIxnSuBocCpgpVEgx8slII8xzqutJozh9+tlXeNkSMEESlQO6VJOFJO0GiZ8L5xX4zuqbdRbWrNop8kuupJWoyIkYAB880s7W/ENd/a21oGUsIYIIhZVOlGgSCkRufrVZfaSuVNp0RkoJmPIHmP7UJ3mkyBPkf0ouZX3gPbp+24cqwbaguFX7dLikrGoiSkBMAhIjeouwnb9+yvQu5cW8yTodDilLUkThadWZT5bifKkXBb10PIW0lslPNaCtIkRJSZHOsdpbdTTwUqJWmVRsSMKwMeYxQzL6waUD40BJ1AHUOYjHtFYRbgJCYwDO56z+tc4+Bfagu2y7RxUrtjLc7lpXyjz0qkehTXT9NEDLYBcCykawkpCuYCoJAPQlIx5CuR/Enhl+zww2bbAftgQpT6FFTh8eslxrTglRklJIxONq7CU14poZfP6/juS8y6bJH7BCktpLqoBWEgq+TfSmPQmhOBfHi8ZcdU8PxKXPlQpWkN5JhOlJMQQM9K6l8Q/hczxMBaT3NykQHAJCgP3VgRPqMj0r587VdkLnh7vd3DemflWnKFjqlUZ9Dkc6C0XPxRC+HmyTbpt2iqVFDhKlArK1JA0iAo4mdvpR3Evi43dusuXFkhbduhYQwpWtCioABS9SIGkJgYPzeVcxSqNxJ5VgUXMuu8G/D6w8pQ79yYQIS2hC5IaQlMCEn945xVksuK26CUvSjUU5MqTnYYOMiuCM3qkq1AmRznP1p1Y9q1AqJTrcUNIJP7xwDvnephYtaPL6GtGLdzS4nQrEpJ3g7c9zRK+EtISNLGAZJiANySdXOSeXOk172jseHWqHEpbeWylLZShSCsqgDOc9a5R22+MdzfAto/YNZHhJClDz6DypiF3Le7p3EuPcODgCnrfvkGQlS9iRB8XypMcpor/AE5pSNaEoKV7FGnMeh5f0r5/4WhTqUtlGhoEhbyGC4rxZAJGT5AEVd/hhbNB9424WQloBbjqUpWlRVhLcEwFAGZz4aYg3Ldsr9ecIEToChyHLHMzzpWq01H5Av8AeAwNxv5mKYrKkzCgSYMfMZzsOVYJKlASTgyQkzB2jFMQnXb3KXeD5P7M/QVmmUL5JX9Ej9a9VTIm0u58RUds8vbHlTe2vIPUdYpDapgfLty8+YpjbRy5nf8ATeiHIuTAiKnTcj+9LUHluMnpmtVrI9N/yoHIdxv9+dYI5/f3tSZFxA3jpPOvd6TnVMSMZigaOOR9c1z74g9r72xdC22ULtC3pKyNnF6slQMpIgRIg1bHHiRvvj786qvxBsbi4slMsN61KWkrAIEIbBVjOfEAI3oOGM360ghKikEQY6U+7G8KVdulvv1NFMOAgTJCgN9wQDiq1FdN7J8HXbstqKSFOArOIiY0g/8AESR50HSO0FqX7V5KDK4DjX/e0QpuYyMpA96qSbld+ZtuKJDhEm2fa0EHmnUkagAfKiv/AD2zb/8AU1LgSdAyPMj+dKOK/F5gk/hWAlat3FNpBHn4ck+dBjjPw74o6oOJQ0HkY7xq4UFEck5jblmkD3YDity4pTlm4twgDvFlCIjmTICjHMz70Q/2lfcBKb9cfwt4jnJJGYoEdrLq38P4l11vmFrJ3/hVJO3WgSXnB1Wrimrltxt0RgFMpkTPRSSDvPKrR2G4CotLuO4U6h1QtmEKSFalOEBxyCIIbTOdtRicGgrKy/GLVe3yy1aN+EmfG6UyQyyD86zzOwk1Ybf4wBvxN2aQWk6LZOrwspOFQAPmKYEjqetBtefCZrve7buHmSrARcsKUo/9q2jpVtVG7T8DVa3LrCykqaVpUUznwghQnOQQfKu1OfEG4tbMXHEGQ0teGLYKlbhP7ypH7JA+8wDRLdR4446lVolNyltThumlFIAA/ZpdTBSsmAgGQqBPKgpnC7wtExzEH+9Ou0gQ5aNOJMrQrSodJ29ZmqmheJ8udNbS6Sbd1ojxESg+kUDjsrxVXDOIWj+za0IK52LT2FzjOkgn/jX1MD7jlXHfhX2SZ4gy1d3bSFhlCbZhsyUwzJUtQOFFSlnGQI612ICgzFYIrasCg0KaC4rwpq4bLT7aXWzulYBHr5HzFH6q9Qcf41/4erdZKra4cYn9xae8SPQyFfUmqpf/APh9vkqV3btu6kbSpSFK9ikpSfVVfQ5IoZ1Y/iidqD5N452FvrSS/bOISMlQGpMDnqRKR9aT2tqtxaUtpUtZPhSgFSifIDJr7G74ciSfelauAWqX03AYbD4kB1KEpUJEEkgDME53zQfJ90yUq0qQW1pwpKgQQfMEYqCK+suNcCtbqBc2wej5SoSoCMwoQoek1Vbz4O8KUPC082f9jpP/APeqg4k5x4tJ7qyduW2lpSXEKWMuJOSnRGMCOfKum/Dfs+sW6rl1xYefMKS6I8LZ8JM+JROcmmNn8H7Fh5t4Luld2oLCVFESDKZKUAxMU44i2pa9QyZxP6b43oCW+F51a0xvAwf6+VHWWicqHITO/P64pAwwrOrUFREgwCD65qO7WsCQTg+hM9fSguaWmiJUpE+o/pXqpBu3OZ/IV6gfWtqlWdvT03NTnhyBtjPM+lLLFRM5Ij+WaMYuFHE7R+e9AWLDHzHn51q5aq67CP6Gt+9MxMYO3ka1FwZM5/tQRCyOQR/U1KxZHciPzpmjMGelSoR/SgVG0Mc6huHQw2t9cBLTalmP9gJx5zFOVVWviF/+PcRyW4y2qOaXHkBQ9xI96DjvYfsC7dLQ+6iWJKvEcuZ6fwzmTvVq7ccebtld1OpQTJTyknadxitO0Hbt1txbDSEthtKYIPUYxGAI/TpXKr95SlKUpRUVGSTuSetAyue05UISgDOCSSfP1HlS1F7z0DpAGPOaGQmSB1NWXg3Yzv8AT+106v8AZP8A9hQV9R1bACnXDuFpQ2Li6JDP/ttAw4+eif4G/wCJw+gknFxuex9rYWbt2W/xK2yEIS8fBqUYCilMagJnSar3Y7giuMcR7t95SSUlSlBIJhMeFIwEb4xA6UAb92/xB9tttvUQAhlhpPhbTIwkct/Es77k11Lsp8Jvwul24dbVefM01AW20r91akkjvVJ6CAD1gGr3wXs7bcPaKLZoIEwpUytef3lHJ9NvKp3eGIuTCgkEHBKEqI32JEg+9BzR34UX71yp+/cRdckjvVNKWJxJS3DaYzpHPnV24BwZFm0UMW6WElUqTrLilEDdSiST0A5U0Nl+HSQlalRkhRkH2O21K1cVC9Ku7AyJyef6UHBe3nZoWF6ptJltY7xvqErnChyIII8wAaQJVExR/ajjTl3crddVKp0gdEpJCRS6c0H1d8Mm0p4TZBIAHcpOOpyo+pMmrMpdUb4M3JVwW2JyR3ifZLigPyq7Ggyp0AEkwB1qodoviSxamD4j/CCAY/iCd1ATmKQfGvtOtiyLSAR3jqUlQUQYT4jsNjpiuPdnGlX75DqilKElfgEEx0V+6TjOaDrv/rm2p9LTbHeJ/eXq0wOelJmSPMiugWfEw82h1tUtuJC0GN0qEg5GK+e+L9o27VSWre0t0EiCtSA4o+pWJMzzNSWXbZxq3U2EDvCP2TqSUlnSMBCR4dOPl2oPoMurHPHtUK3NXT8qV9luNrubG2fWBrcaBVG07EjpMU2H8v5/3oMa53jp098VqodFKxW7439f1rRKpnyz6xQRhrzyK87ayPFI5f4qh9tfiG4zbO9yjQ7qCEuap06jBUE6cqgYzVXZ7Ru2lxwstrdUq4Qn8QVurWHe+cCcpWSEFPIpig7CWBn7/wAUO7ZiCdIx1olx8hJ+/KoU3JO/n+VAKOHfvQOm3159KjcsOXKfbn64o5SjJ9JP37VKtsQDnMc+tAkPZ8qzpmecCvU5D0Y/ma9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635896" y="1268760"/>
            <a:ext cx="5050904" cy="4104456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Вставай, страна огромная,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Вставай на смертный бой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фашистской силой темною,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проклятою ордой!</a:t>
            </a:r>
          </a:p>
          <a:p>
            <a:endParaRPr lang="ru-RU" dirty="0"/>
          </a:p>
        </p:txBody>
      </p:sp>
      <p:pic>
        <p:nvPicPr>
          <p:cNvPr id="14" name="Picture 6" descr="145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43608" y="1052736"/>
            <a:ext cx="2160240" cy="29668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9237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«Священная война»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503964"/>
            <a:ext cx="2160240" cy="33495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12777"/>
            <a:ext cx="4176464" cy="43924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Музыку написал руководитель Краснознамённого ансамбля песни и пляски Борис Александрович Александров.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песня исполнялась этим ансамблем на площади Белорусского вокзала, откуда постоянно уходили составы на фронт.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Песня прошла от стен Москвы через Польшу, Румынию, Болгарию, Венгрию, Чехословакию, Германию до стен рейхстага.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Песню знали. Знают и сейчас…</a:t>
            </a:r>
          </a:p>
          <a:p>
            <a:endParaRPr lang="ru-RU" dirty="0"/>
          </a:p>
        </p:txBody>
      </p:sp>
      <p:pic>
        <p:nvPicPr>
          <p:cNvPr id="8" name="Picture 3" descr="C:\Documents and Settings\лариса\Рабочий стол\итог\9m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581128"/>
            <a:ext cx="3000396" cy="1714094"/>
          </a:xfrm>
          <a:prstGeom prst="rect">
            <a:avLst/>
          </a:prstGeom>
          <a:noFill/>
        </p:spPr>
      </p:pic>
      <p:pic>
        <p:nvPicPr>
          <p:cNvPr id="9" name="07 Священная войн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891</Words>
  <Application>Microsoft Office PowerPoint</Application>
  <PresentationFormat>Экран (4:3)</PresentationFormat>
  <Paragraphs>153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СОШ № 4 ст. Полтавская Красноармейский район                                                                                                                           </vt:lpstr>
      <vt:lpstr>ЦЕЛИ И ЗАДАЧИ ПРОЕКТА</vt:lpstr>
      <vt:lpstr>ЭТАПЫ ВЫПОЛНЕНИЯ ПРОЕКТА</vt:lpstr>
      <vt:lpstr>Песни Великой войны… </vt:lpstr>
      <vt:lpstr>  Пожалуй, никогда за время существования советской поэзии не было написано столько лирических стихов, как за годы войны.                                                      А.Сурков  </vt:lpstr>
      <vt:lpstr>  </vt:lpstr>
      <vt:lpstr>Слайд 7</vt:lpstr>
      <vt:lpstr>«Священная война»</vt:lpstr>
      <vt:lpstr>«Священная война»</vt:lpstr>
      <vt:lpstr>«Эх, дороги»</vt:lpstr>
      <vt:lpstr>«Эх, дороги»</vt:lpstr>
      <vt:lpstr>«В землянке»</vt:lpstr>
      <vt:lpstr>«В землянке»</vt:lpstr>
      <vt:lpstr>«Катюша»</vt:lpstr>
      <vt:lpstr>«День Победы»</vt:lpstr>
      <vt:lpstr>«День Победы»</vt:lpstr>
      <vt:lpstr>Слайд 17</vt:lpstr>
      <vt:lpstr>Слайд 18</vt:lpstr>
      <vt:lpstr>РЕФЛЕКСИЯ</vt:lpstr>
      <vt:lpstr> Список использованной литературы.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</cp:lastModifiedBy>
  <cp:revision>106</cp:revision>
  <dcterms:created xsi:type="dcterms:W3CDTF">2010-03-24T12:15:06Z</dcterms:created>
  <dcterms:modified xsi:type="dcterms:W3CDTF">2016-10-11T13:44:45Z</dcterms:modified>
</cp:coreProperties>
</file>