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2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4EEA5-7301-4974-85F0-8BA6CCC90A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AC1CD-0B67-41AB-98D0-A53AF1D898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4AF80-0C70-403C-A3D9-96583AABD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E8B3-0923-4C07-84F6-7D7DB450EA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0BB4E-0621-41D2-9EC2-1863AAFA4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1A871-B680-4716-827B-69347C687F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FD234-CB0E-462A-A196-6EE29CDBD6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39CC0-0C52-4158-BBF3-1525DB28A7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77D80-7E93-49C4-8E4F-6A94C6CBC9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FCF4A-F5B0-4B38-80BC-DB20081C0E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AEEB-8198-44E0-BF3A-CE74F2E584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F8F2E0-0058-4963-A2A7-420CF3B7AF5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295400"/>
          </a:xfrm>
        </p:spPr>
        <p:txBody>
          <a:bodyPr/>
          <a:lstStyle/>
          <a:p>
            <a:r>
              <a:rPr lang="de-DE" sz="4000" dirty="0"/>
              <a:t>Präsentation der Schüler der 9. Klasse</a:t>
            </a:r>
            <a:br>
              <a:rPr lang="de-DE" sz="4000" dirty="0"/>
            </a:br>
            <a:r>
              <a:rPr lang="de-DE" sz="4000" dirty="0" err="1" smtClean="0"/>
              <a:t>Kulbakov</a:t>
            </a:r>
            <a:r>
              <a:rPr lang="de-DE" sz="4000" dirty="0" smtClean="0"/>
              <a:t> Kirill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war </a:t>
            </a:r>
            <a:r>
              <a:rPr lang="en-US" dirty="0" err="1" smtClean="0"/>
              <a:t>es</a:t>
            </a:r>
            <a:r>
              <a:rPr lang="en-US" dirty="0" smtClean="0"/>
              <a:t> toll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smtClean="0"/>
              <a:t>Sommer</a:t>
            </a:r>
            <a:endParaRPr lang="en-US" dirty="0" smtClean="0"/>
          </a:p>
          <a:p>
            <a:r>
              <a:rPr lang="en-US" dirty="0" smtClean="0"/>
              <a:t>2017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Sommerferien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Ich verbrachte meine </a:t>
            </a:r>
            <a:r>
              <a:rPr lang="de-DE" dirty="0"/>
              <a:t>Sommerferien zu Hause. Im </a:t>
            </a:r>
            <a:r>
              <a:rPr lang="de-DE" dirty="0" smtClean="0"/>
              <a:t>Sommer ging ich </a:t>
            </a:r>
            <a:r>
              <a:rPr lang="de-DE" dirty="0"/>
              <a:t>sehr oft </a:t>
            </a:r>
            <a:r>
              <a:rPr lang="de-DE" dirty="0" smtClean="0"/>
              <a:t>zum See</a:t>
            </a:r>
            <a:r>
              <a:rPr lang="de-DE" dirty="0"/>
              <a:t>. Im Ferien ist alles ganz einfach, man muss nicht Ihre Hausaufgaben machen.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Sommerferien</a:t>
            </a: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Und noch im Sommer </a:t>
            </a:r>
            <a:r>
              <a:rPr lang="de-DE" dirty="0" smtClean="0"/>
              <a:t>liebe ich es</a:t>
            </a:r>
            <a:r>
              <a:rPr lang="de-DE" dirty="0"/>
              <a:t>, Fußball zu spielen. Fußball ist mein Hobby seit meiner </a:t>
            </a:r>
            <a:r>
              <a:rPr lang="de-DE" dirty="0" smtClean="0"/>
              <a:t>Kindheit </a:t>
            </a:r>
            <a:r>
              <a:rPr lang="de-DE" dirty="0"/>
              <a:t>und weiß </a:t>
            </a:r>
            <a:r>
              <a:rPr lang="de-DE" dirty="0" smtClean="0"/>
              <a:t>davon  viel Informationen</a:t>
            </a:r>
            <a:r>
              <a:rPr lang="de-DE" dirty="0"/>
              <a:t>. Deshalb </a:t>
            </a:r>
            <a:r>
              <a:rPr lang="de-DE" dirty="0" smtClean="0"/>
              <a:t>war mein </a:t>
            </a:r>
            <a:r>
              <a:rPr lang="de-DE" dirty="0"/>
              <a:t>Sommer nicht ohne </a:t>
            </a:r>
            <a:r>
              <a:rPr lang="de-DE" dirty="0" smtClean="0"/>
              <a:t>Fußball.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Supersommerferien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Noch im Sommer </a:t>
            </a:r>
            <a:r>
              <a:rPr lang="de-DE" dirty="0" smtClean="0"/>
              <a:t>hatte </a:t>
            </a:r>
            <a:r>
              <a:rPr lang="de-DE" dirty="0"/>
              <a:t>ich sehr gern Angeln. In diesem Jahr fing ich seine größten Fisch. Es war ein Graskarpfen mit einem Gewicht von 4 kg. Ich war sehr zufrieden!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Sommerferien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bg1"/>
                </a:solidFill>
              </a:rPr>
              <a:t>Noch im Sommer ging ich in den Wald </a:t>
            </a:r>
            <a:r>
              <a:rPr lang="de-DE" dirty="0" smtClean="0">
                <a:solidFill>
                  <a:schemeClr val="bg1"/>
                </a:solidFill>
              </a:rPr>
              <a:t>um</a:t>
            </a:r>
            <a:r>
              <a:rPr lang="de-DE" dirty="0" smtClean="0"/>
              <a:t> </a:t>
            </a:r>
            <a:r>
              <a:rPr lang="de-DE" dirty="0">
                <a:solidFill>
                  <a:schemeClr val="bg1"/>
                </a:solidFill>
              </a:rPr>
              <a:t>die </a:t>
            </a:r>
            <a:r>
              <a:rPr lang="de-DE" dirty="0" smtClean="0">
                <a:solidFill>
                  <a:schemeClr val="bg1"/>
                </a:solidFill>
              </a:rPr>
              <a:t>Natur, </a:t>
            </a:r>
            <a:r>
              <a:rPr lang="de-DE" dirty="0">
                <a:solidFill>
                  <a:schemeClr val="bg1"/>
                </a:solidFill>
              </a:rPr>
              <a:t>frische </a:t>
            </a:r>
            <a:r>
              <a:rPr lang="de-DE" dirty="0" smtClean="0">
                <a:solidFill>
                  <a:schemeClr val="bg1"/>
                </a:solidFill>
              </a:rPr>
              <a:t>Luft  zu bewundern und Schaschlik  zu essen- </a:t>
            </a:r>
            <a:r>
              <a:rPr lang="de-DE" dirty="0">
                <a:solidFill>
                  <a:schemeClr val="bg1"/>
                </a:solidFill>
              </a:rPr>
              <a:t>all dies war in </a:t>
            </a:r>
            <a:r>
              <a:rPr lang="de-DE" dirty="0" smtClean="0">
                <a:solidFill>
                  <a:schemeClr val="bg1"/>
                </a:solidFill>
              </a:rPr>
              <a:t>einem </a:t>
            </a:r>
            <a:r>
              <a:rPr lang="de-DE" dirty="0">
                <a:solidFill>
                  <a:schemeClr val="bg1"/>
                </a:solidFill>
              </a:rPr>
              <a:t>sehr schönen </a:t>
            </a:r>
            <a:r>
              <a:rPr lang="de-DE" dirty="0" smtClean="0">
                <a:solidFill>
                  <a:schemeClr val="bg1"/>
                </a:solidFill>
              </a:rPr>
              <a:t>Kiefernwald.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Sommerferien</a:t>
            </a: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Allerdings ist mir meine Sommerferien gefallen. Ich bin ausgeruht und </a:t>
            </a: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bereit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mit neuen Kräften </a:t>
            </a: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die Schule gegangen.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165</Words>
  <Application>Microsoft Office PowerPoint</Application>
  <PresentationFormat>Экран (4:3)</PresentationFormat>
  <Paragraphs>14</Paragraphs>
  <Slides>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Präsentation der Schüler der 9. Klasse Kulbakov Kirill    </vt:lpstr>
      <vt:lpstr>Sommerferien</vt:lpstr>
      <vt:lpstr>Sommerferien</vt:lpstr>
      <vt:lpstr>Supersommerferien</vt:lpstr>
      <vt:lpstr>Sommerferien</vt:lpstr>
      <vt:lpstr>Sommerferien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</dc:creator>
  <cp:lastModifiedBy>Татьяна</cp:lastModifiedBy>
  <cp:revision>13</cp:revision>
  <cp:lastPrinted>1601-01-01T00:00:00Z</cp:lastPrinted>
  <dcterms:created xsi:type="dcterms:W3CDTF">1601-01-01T00:00:00Z</dcterms:created>
  <dcterms:modified xsi:type="dcterms:W3CDTF">2017-11-11T14:24:36Z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