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40" r:id="rId1"/>
  </p:sldMasterIdLst>
  <p:sldIdLst>
    <p:sldId id="260" r:id="rId2"/>
    <p:sldId id="263" r:id="rId3"/>
    <p:sldId id="264" r:id="rId4"/>
    <p:sldId id="268" r:id="rId5"/>
    <p:sldId id="265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CF49-DCA3-4975-9804-4F7D6BFCD533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5EBE-CDD5-4CDE-9EF5-D9B23E38A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CF49-DCA3-4975-9804-4F7D6BFCD533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5EBE-CDD5-4CDE-9EF5-D9B23E38A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CF49-DCA3-4975-9804-4F7D6BFCD533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5EBE-CDD5-4CDE-9EF5-D9B23E38A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CF49-DCA3-4975-9804-4F7D6BFCD533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5EBE-CDD5-4CDE-9EF5-D9B23E38A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CF49-DCA3-4975-9804-4F7D6BFCD533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5EBE-CDD5-4CDE-9EF5-D9B23E38A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CF49-DCA3-4975-9804-4F7D6BFCD533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5EBE-CDD5-4CDE-9EF5-D9B23E38A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CF49-DCA3-4975-9804-4F7D6BFCD533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5EBE-CDD5-4CDE-9EF5-D9B23E38A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CF49-DCA3-4975-9804-4F7D6BFCD533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5EBE-CDD5-4CDE-9EF5-D9B23E38A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CF49-DCA3-4975-9804-4F7D6BFCD533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5EBE-CDD5-4CDE-9EF5-D9B23E38A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CF49-DCA3-4975-9804-4F7D6BFCD533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5EBE-CDD5-4CDE-9EF5-D9B23E38A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CF49-DCA3-4975-9804-4F7D6BFCD533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5EBE-CDD5-4CDE-9EF5-D9B23E38A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ACF49-DCA3-4975-9804-4F7D6BFCD533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85EBE-CDD5-4CDE-9EF5-D9B23E38A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zotour.com/likiyskaya-tropa" TargetMode="External"/><Relationship Id="rId2" Type="http://schemas.openxmlformats.org/officeDocument/2006/relationships/hyperlink" Target="https://ezotour.com/treking-po-turcii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zotour.com/pohody-po-turcii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zotour.com/tahtaly" TargetMode="External"/><Relationship Id="rId2" Type="http://schemas.openxmlformats.org/officeDocument/2006/relationships/hyperlink" Target="https://ezotour.com/ogni-himery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zotour.com/aktivnyy-otdyh-v-turcii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remier-master.com/upload/95330cefc62a5365bd0e6f7a0cb81d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Турция</a:t>
            </a:r>
            <a:endParaRPr lang="ru-RU" sz="40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Оздоровительный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туризм.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Чистейшая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вода и воздух, мягкий климат, большое количество геотермальных источников делают Турцию идеальным местом для оздоровления. Десятки водолечебниц, бань, центров красоты и омоложения предоставляют свои услуги туристам со всего мира по ценам значительно ниже европейских. Так называемый «туризм здоровья» в Турции – это также лечение морскими ресурсами, грязью Мертвого моря, водами минеральных источников.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Крупнейшие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лечебно-профилактические курорты Турции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Памуккале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Ялова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Кангал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://zovzemli.ru/wp-content/uploads/2019/06/arest-imushestv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travel-blogg.ru:3003/files/image/94/1612948667_59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6"/>
            <a:ext cx="9144000" cy="68675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https://zelenyimir.ru/wp-content/uploads/2020/06/unikalnyiy-lechebnyiy-kurort-pamukkale-v-turtsi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s://forum.awd.ru/gallery/images/upload/1bf/07b/1bf07baa87069ff675f1da68d437341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https://www.alberghi-in-italia.it/wp-content/uploads/2014/10/terme-venturi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https://www.alberghi-in-italia.it/wp-content/uploads/2014/10/terme-venturi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8" name="AutoShape 12" descr="https://bukreevvv.ru/wp-content/gallery/terme-di-saturnia/TERME-DI-SATURNIA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0" name="AutoShape 14" descr="https://bukreevvv.ru/wp-content/gallery/terme-di-saturnia/TERME-DI-SATURNIA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92" name="Picture 16" descr="https://i.ytimg.com/vi/EEYh45N0mk4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80010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Яхтенный туризм.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близости четырех морей, Турция стала настоящим пристанищем для яхтсменов. Яхтенный туризм наиболее развит в западной прибрежной зоне. В бухтах Эгейского и Средиземного морей создано множество яхтенных марин, принадлежащих известным яхт-клубам, а наличие россыпи островов и уникальных по красоте заливов делает путешествие на яхтах одним из самых зрелищных видов туризма в Турции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Наибольшее количество марин сосредоточено возле таких портов как Стамбул,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Мармарис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Бодрум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Гёчек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Финике.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s://www.contactyachts.com/site/assets/files/3444/contact-yachts-d-maris-bay-hotel-and-trifoglio-luxury-yacht-rent-for-one-day-turkey-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https://im0-tub-ru.yandex.net/i?id=27aa8503a2bf2657ef326a281c8c9035-l&amp;ref=rim&amp;n=13&amp;w=899&amp;h=8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avatars.mds.yandex.net/get-zen_doc/1893760/pub_5d36ac39f2df2500aca3845b_5d36b67ce854a900ad7c7c8b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3"/>
            <a:ext cx="807249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Исторический туризм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Турция – огромная историческая область, в которой оставили свой след великие империи древности: Римская, Византийская, Османская. 13 крупнейших цивилизаций мира зародились на землях Турции. Три великих религии – иудаизм, христианство и ислам – определили богатое духовное наследие этой страны. Ни в одной стране мира нет такого количества исторических и культурных памятников, как в Турции. Знаменитые развалины античных городов, древние храмы, мечети, церкви, театры, дворцы и медресе (школы при мечетях), а также караван-сараи Шелкового пути являются немыми свидетелями величия былых эпох. Более 100 объектов культурного наследия Турции охраняются ЮНЕСКО. Среди исторических достопримечательностей этой страны самыми известными являются: памятные места Стамбула – настоящего «музея под открытым небом», город-крепость Троя, пещерные монастыри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Каппадокии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достопримечательности города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Конья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храмы Эфеса, погребальный комплекс на горе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Немрут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мавзолей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Мавсола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(одно из мировых чудес)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Бодруме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05.fotocdn.net/s122/68ad45353afe78c0/public_pin_l/2782576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0"/>
            <a:ext cx="36433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Гробница карийского сатрапа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Мавсола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сооружённая в середине IV века до н. э. по приказу его супруги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Артемисии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II в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Галикарнасе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 из Семи античных чудес света.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https://cdnb.artstation.com/p/assets/images/images/010/277/615/large/karl-schulschenk-troy-city-exterior-v02-revised-web.jpg?15235545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4" name="Picture 4" descr="https://avatars.mds.yandex.net/get-zen_doc/59919/pub_5b0b1daedd2484e1defc2075_5b0b20b17425f5d4eab3e92d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71670" y="214290"/>
            <a:ext cx="5072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Троя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город крепость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https://xn--e1aahgrctjf9g.com/wp-content/uploads/2019/09/turciya-interesnye-fakty-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https://www.mangupa.net/wp-content/uploads/2017/03/DSC_28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https://im3.turbina.ru/photos.4/0/6/9/3/0/2903960/big.photo/Petstchernye-poseleniya-Kappa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AutoShape 8" descr="https://a.d-cd.net/6EAAAgO5fuA-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8" name="AutoShape 10" descr="https://a.d-cd.net/6EAAAgO5fuA-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0" name="AutoShape 12" descr="https://obitel-minsk.ru/assets/images/read/2017/inside/svyaschennaya-kappadokiya-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2" name="AutoShape 14" descr="https://www.phase-trans.msm.cam.ac.uk/2011/ooi/Images/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4" name="AutoShape 16" descr="https://pbs.twimg.com/media/CSpOJfTWsAA3FC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6" name="AutoShape 18" descr="https://www.dedotphotography.com/img/3162sandy_fadli_adventurous_pre_wedding_photo_session_in_cappadocia_kappadokya_turkey_by_dedot_photography_0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88" name="Picture 20" descr="https://avatars.mds.yandex.net/get-zen_doc/35845/pub_5b11533cef81559857aa0de0_5b115398184f0900a952f456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72198" y="214290"/>
            <a:ext cx="3071802" cy="650085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Рекреационные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ресурсы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совокупность природно-технических, природных, социально-экономических комплексов и их элементов, способствующих восстановлению и развитию духовных и физических сил человека, его трудоспособности.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0"/>
            <a:ext cx="2285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http://s2.fotokto.ru/photo/full/688/688408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0486" r="20486"/>
          <a:stretch>
            <a:fillRect/>
          </a:stretch>
        </p:blipFill>
        <p:spPr bwMode="auto">
          <a:xfrm>
            <a:off x="0" y="0"/>
            <a:ext cx="607218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.crazys.info/files/i/2012.4.25/53220578_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78581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Пешеходный туризм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  <a:hlinkClick r:id="rId2" tooltip="Трекинг по Турции"/>
              </a:rPr>
              <a:t>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2" tooltip="Трекинг по Турции"/>
              </a:rPr>
              <a:t>Пешеходный туризм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2" tooltip="Трекинг по Турции"/>
              </a:rPr>
              <a:t>Турции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представлен 17-ю туристическими маршрутами, большая часть которых расположена на западе страны. Самым популярным из них является 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  <a:hlinkClick r:id="rId3" tooltip="Ликийская тропа"/>
              </a:rPr>
              <a:t>Ликийская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 tooltip="Ликийская тропа"/>
              </a:rPr>
              <a:t> тропа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 первый маркированный маршрут для туристов, проложенной на территории исторической Ликии, один из самых протяженных в мире. Среди туристов популярны не только длительные пешеходные туры, но и небольшие походы выходного дня (как правило, к ближайшим достопримечательностям курортов).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последние годы в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 tooltip="походы по Турции"/>
              </a:rPr>
              <a:t>походы по Турции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стали отправляться и жители стран СНГ.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static.tildacdn.com/tild6432-6338-4630-b339-326339663039/_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51344"/>
            <a:ext cx="78581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Спортивный туризм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не только упомянутый выше пешеходный туризм, но и многочисленные подвиды спортивного туризма, среди которых присутствуют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 горнолыжный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отдых (зимние курорты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Карталкая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Сарыкамыш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Паландокен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Улудаг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 посещение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многочисленных пещер Тавра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Пынаргёзу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Чукурпынар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рафтинг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бодирафтинг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(на реках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Гейнюк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Кепрюлю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Мелен,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Чорух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Даламан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Алара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др.),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  преодоление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природных препятствий на велосипедах, лошадях, мотоциклах и автомобилях,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  парусный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туризм (в частности на яхтах),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  скалолазание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альпинизм (хребты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Аладаглар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Бейдаглары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Болкан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Мерджан-даглары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Лазистанский хребет и др.).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9"/>
            <a:ext cx="78581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Горный туризм.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самый распространенный в Турции, однако, в последнее время набирает все большую популярность. Несмотря на то, что более 2/3 территории страны занимают живописные горные цепи до 5200 метров высотой, не все из них пригодны для горного туризма. Среди горных туристов наиболее популярным считается Центральный Тавр, в частности хребет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Аладаглар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западным отрогом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Антитавр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Пики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Аладаглара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схожи с кавказскими и подходят для весенних походов 1-4 категории сложности.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77153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Природный туризм в 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Турции</a:t>
            </a:r>
          </a:p>
          <a:p>
            <a:pPr algn="ctr" fontAlgn="base"/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Отдельно стоит выделить природный туризм – посещение «живых» достопримечательностей страны, не менее уникальных и многочисленных, чем исторические. Это не только природные парки и заповедники (в том числе охраняемые ЮНЕСКО), но и естественные достопримечательности Турции, среди которых особое место занимают чудесные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терассы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Памуккале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мифические 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2" tooltip="огни химеры"/>
              </a:rPr>
              <a:t>Огни Химеры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удивительные скалы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Каппадокии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пляж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Истузу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острове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Дальян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краснокнижными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черепахами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каретта-каретта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сеть водопадов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Капузбаши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национальном парке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Аладаглар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Грин каньон близ курорта Сиде, «олимпийская» вершина 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  <a:hlinkClick r:id="rId3" tooltip="Тахталы"/>
              </a:rPr>
              <a:t>Тахталы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с канатной дорогой, река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Манавгат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сетью великолепных водопадов, соленое озеро Ван – самое большое и живописное в Турции, и многое-многое другое. Нескончаемые красоты этой страны не поддаются описанию и становятся приятным бонусом для пытливого туриста, предпочитающего 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 tooltip="Активный отдых в Турции"/>
              </a:rPr>
              <a:t>активный отдых в Турции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https://vipstarpro.com/wp-content/uploads/2020/04/otdyhaem-v-turczii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4" name="Picture 4" descr="https://www.vigotour.com/images/galery/r26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348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0058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Турция</a:t>
            </a:r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/>
              <a:t/>
            </a:r>
            <a:br>
              <a:rPr lang="ru-RU" sz="2000" dirty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Характерная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географическая особенность Турции – расположение в двух частях света на перекрестке важных дорог, соединяющих Европу с Азией и черноморские страны со странами Средиземноморья. Водная система, включающая Мраморное море, проливы Босфор и Дарданеллы, является важным международным путем, соединяющим Черное море с Мировым океаном. В Турции есть пустыни и высокие горы, леса и степи, горные луга и субтропические побережья. Климат настолько разнообразен, что любые народы мира, кроме эскимосов и жителей влажных тропиков, нашли бы для себя в Турции подходящие условия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Как вы думаете, каждый ли человек владеет каким-либо имуществом?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C:\Users\User\Downloads\turciya-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atica2.obnovlenie.ru/foto/thumb/1000x750x2/2007/12/08/cade1725d318a2a53e03636ce27fd6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3143240" cy="6858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История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оставила на этой территории свои бесчисленные «автографы»: памятники тысячелетней давности, средневековые дворцы и храмы, мавзолеи и мечети. Здесь памятники старины соседствуют с современными небоскребами, фабриками, заводами, университетами, театрами, музеями. В Турции есть богатство, которое никогда не истощается –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тысячи километров побережья, солнца и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моря.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User\Downloads\maxresdefaul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0"/>
            <a:ext cx="5929322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User\Downloads\загруженно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642942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Турция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– колыбель древнейших цивилизаций Востока.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u="sng" dirty="0" smtClean="0">
                <a:latin typeface="Times New Roman" pitchFamily="18" charset="0"/>
                <a:cs typeface="Times New Roman" pitchFamily="18" charset="0"/>
              </a:rPr>
              <a:t>Рекреационный туризм в </a:t>
            </a:r>
            <a:r>
              <a:rPr lang="ru-RU" sz="2700" i="1" u="sng" dirty="0" smtClean="0">
                <a:latin typeface="Times New Roman" pitchFamily="18" charset="0"/>
                <a:cs typeface="Times New Roman" pitchFamily="18" charset="0"/>
              </a:rPr>
              <a:t>Турции.</a:t>
            </a:r>
            <a:r>
              <a:rPr lang="ru-RU" sz="27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u="sng" dirty="0" smtClean="0">
                <a:latin typeface="Times New Roman" pitchFamily="18" charset="0"/>
                <a:cs typeface="Times New Roman" pitchFamily="18" charset="0"/>
              </a:rPr>
              <a:t>Пляжный </a:t>
            </a:r>
            <a:r>
              <a:rPr lang="ru-RU" sz="2700" b="1" i="1" u="sng" dirty="0" smtClean="0">
                <a:latin typeface="Times New Roman" pitchFamily="18" charset="0"/>
                <a:cs typeface="Times New Roman" pitchFamily="18" charset="0"/>
              </a:rPr>
              <a:t>туризм.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многих туристов Турция остается пляжным раем, символом настоящего летнего отдыха. Уникальное географическое положение Анатолийского полуострова, омываемого Черным, Мраморным, Эгейским и Средиземным морями, делает его одной из самых больших курортных зон в мире. Прибрежная полоса Турции составляет более 8 тыс. км, высокие горы подходят к ней почти вплотную, оставляя место шикарным пляжам с чистейшей морской водой. Около 350 пляжей и 20 причалов Турции награждены специальным символом чистоты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Голубым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флагом. Наибольшее количество чистых пляжей находится в турецких провинциях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Анталья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Мугла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Популярные пляжные курорты Турции: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Анталия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Аланья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Кемер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Белек, Сиде,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Фетхие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Мармарис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Бодрум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Кушадасы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www.tourprom.ru/site_media/images/upload/2018/8/20/newsphoto/turcja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www.tourprom.ru/site_media/images/upload/2018/8/20/newsphoto/turcja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C:\Users\User\Downloads\turcja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User\Downloads\3daea02d-5c75-49d7-b6e8-99ef080321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297</Words>
  <Application>Microsoft Office PowerPoint</Application>
  <PresentationFormat>Экран (4:3)</PresentationFormat>
  <Paragraphs>41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 Характерная географическая особенность Турции – расположение в двух частях света на перекрестке важных дорог, соединяющих Европу с Азией и черноморские страны со странами Средиземноморья. Водная система, включающая Мраморное море, проливы Босфор и Дарданеллы, является важным международным путем, соединяющим Черное море с Мировым океаном. В Турции есть пустыни и высокие горы, леса и степи, горные луга и субтропические побережья. Климат настолько разнообразен, что любые народы мира, кроме эскимосов и жителей влажных тропиков, нашли бы для себя в Турции подходящие условия. 2) Как вы думаете, каждый ли человек владеет каким-либо имуществом? </vt:lpstr>
      <vt:lpstr>Слайд 4</vt:lpstr>
      <vt:lpstr>Слайд 5</vt:lpstr>
      <vt:lpstr>Слайд 6</vt:lpstr>
      <vt:lpstr>Турция – колыбель древнейших цивилизаций Востока. Рекреационный туризм в Турции.  Пляжный туризм.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59</cp:revision>
  <dcterms:created xsi:type="dcterms:W3CDTF">2020-03-15T05:27:47Z</dcterms:created>
  <dcterms:modified xsi:type="dcterms:W3CDTF">2021-12-06T14:59:34Z</dcterms:modified>
</cp:coreProperties>
</file>