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56" r:id="rId2"/>
    <p:sldId id="270" r:id="rId3"/>
    <p:sldId id="276" r:id="rId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4660"/>
  </p:normalViewPr>
  <p:slideViewPr>
    <p:cSldViewPr>
      <p:cViewPr varScale="1">
        <p:scale>
          <a:sx n="109" d="100"/>
          <a:sy n="109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59626D-67C9-48D2-96B4-7C699068B4A4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7A3A25-A6CC-4F08-830B-8E6F720A2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1D47A-C038-4B68-AA6F-4AAB60EDE91C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6CDD-5C16-4056-9A94-4823DA168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1B86-69C5-465C-B464-0462A6F4D931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1396-44EB-41BC-88A4-6624C3884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31EE-2962-461C-8A23-7C58E759C8F1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5508-12A9-4124-BA19-D2C8E08B4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3B7B-AAC0-4341-AC57-B975400440F7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8B14C-BED1-4325-8F73-DC7DBF18C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883D-785C-46BD-BEA0-C3A71AABD32B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4B75-A8A5-4180-83BD-DAE884D6B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8002-2FC0-4DF5-8913-584A73F835FD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9F45-2432-4BB7-BA1B-F351D6D9B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0E85-89B6-4165-BD47-FCE61F77AA63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B1F0-DF04-4A89-878A-30344873F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729C-5D73-47CB-84DD-F98C64AD9909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23C9-0C50-4099-8941-8E23774D0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174F-4258-431F-8FC4-07D786FB6FEA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159ED-B7A5-4D1D-A7FF-FD8368C45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ED77-1CDB-404B-AEDF-6F563AFBCA8F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E908-7B23-4D09-894C-BC82AE93E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431F-1E0A-403F-B26F-167EC2A66BFC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5C83-CD3D-4B45-B353-7149183BD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CD64E-C70B-4FB2-83CE-E34117C17BDF}" type="datetimeFigureOut">
              <a:rPr lang="ru-RU"/>
              <a:pPr>
                <a:defRPr/>
              </a:pPr>
              <a:t>12.04.2007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A05512-6153-47F4-B9CC-B72AA1561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071563" y="857250"/>
            <a:ext cx="7851775" cy="1828800"/>
          </a:xfrm>
        </p:spPr>
        <p:txBody>
          <a:bodyPr/>
          <a:lstStyle/>
          <a:p>
            <a:r>
              <a:rPr lang="kk-KZ" sz="5400" smtClean="0">
                <a:solidFill>
                  <a:srgbClr val="002060"/>
                </a:solidFill>
              </a:rPr>
              <a:t>АШЫҚ САБАҚ</a:t>
            </a:r>
            <a:r>
              <a:rPr lang="en-US" sz="5400" smtClean="0">
                <a:solidFill>
                  <a:srgbClr val="002060"/>
                </a:solidFill>
              </a:rPr>
              <a:t/>
            </a:r>
            <a:br>
              <a:rPr lang="en-US" sz="5400" smtClean="0">
                <a:solidFill>
                  <a:srgbClr val="002060"/>
                </a:solidFill>
              </a:rPr>
            </a:br>
            <a:r>
              <a:rPr lang="kk-KZ" sz="3600" smtClean="0">
                <a:solidFill>
                  <a:srgbClr val="002060"/>
                </a:solidFill>
              </a:rPr>
              <a:t>тақырыбы:</a:t>
            </a:r>
            <a:br>
              <a:rPr lang="kk-KZ" sz="3600" smtClean="0">
                <a:solidFill>
                  <a:srgbClr val="002060"/>
                </a:solidFill>
              </a:rPr>
            </a:br>
            <a:r>
              <a:rPr lang="kk-KZ" sz="7200" smtClean="0">
                <a:solidFill>
                  <a:srgbClr val="002060"/>
                </a:solidFill>
                <a:latin typeface="Arial" charset="0"/>
              </a:rPr>
              <a:t>Туған күні досымның</a:t>
            </a:r>
            <a:endParaRPr lang="ru-RU" sz="600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42875"/>
            <a:ext cx="7854950" cy="857250"/>
          </a:xfrm>
        </p:spPr>
        <p:txBody>
          <a:bodyPr/>
          <a:lstStyle/>
          <a:p>
            <a:r>
              <a:rPr lang="kk-KZ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14 Айбек атындағы жалпы орта мектебі </a:t>
            </a:r>
            <a:endParaRPr lang="ru-RU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000375" y="2928938"/>
            <a:ext cx="4997450" cy="857250"/>
          </a:xfrm>
          <a:prstGeom prst="rect">
            <a:avLst/>
          </a:prstGeom>
        </p:spPr>
        <p:txBody>
          <a:bodyPr lIns="0" rIns="18288">
            <a:normAutofit/>
          </a:bodyPr>
          <a:lstStyle/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endParaRPr lang="kk-KZ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</a:pPr>
            <a:r>
              <a:rPr lang="kk-KZ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мұғалімі: Сатканбаева Б.А.</a:t>
            </a:r>
            <a:endParaRPr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538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357188" y="928688"/>
            <a:ext cx="8280400" cy="5643562"/>
          </a:xfrm>
        </p:spPr>
        <p:txBody>
          <a:bodyPr/>
          <a:lstStyle/>
          <a:p>
            <a:pPr algn="l"/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Пәндік: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Таныс сөздер мен қысқа фразаларды қолданып, сұрақтарға толық жауап беру. Күнделікті өмірде жиі қолданылатын сұхбаттарды түсіне білу. Тақырып аясында дұрыс сөйлем құрай білу. </a:t>
            </a:r>
            <a:b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Тұлғалық: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айналаға, қоршаған ортаға қызығушылықпен қарау, табиғаттағы өзгерістерге мән беру.</a:t>
            </a:r>
            <a:b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Жүйелік-әрекеттік: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сабақ барысында меңгерген белсенді сөздік қор мен қарапайым үлгі құрылымдарды өзіне таныс өмірлік жағдаяттарда орынды қолдана алу.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28625"/>
            <a:ext cx="7854950" cy="857250"/>
          </a:xfrm>
        </p:spPr>
        <p:txBody>
          <a:bodyPr/>
          <a:lstStyle/>
          <a:p>
            <a:r>
              <a:rPr lang="kk-KZ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r>
              <a:rPr lang="kk-KZ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5163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Содержимое 2"/>
          <p:cNvSpPr txBox="1">
            <a:spLocks/>
          </p:cNvSpPr>
          <p:nvPr/>
        </p:nvSpPr>
        <p:spPr bwMode="auto">
          <a:xfrm>
            <a:off x="857250" y="571500"/>
            <a:ext cx="84296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kk-KZ" sz="6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Сау болыңыздар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kk-KZ" sz="6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32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3152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74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Arial</vt:lpstr>
      <vt:lpstr>Times New Roman</vt:lpstr>
      <vt:lpstr>Wingdings 2</vt:lpstr>
      <vt:lpstr>Тема Office</vt:lpstr>
      <vt:lpstr>АШЫҚ САБАҚ тақырыбы: Туған күні досымның</vt:lpstr>
      <vt:lpstr>  Пәндік: Таныс сөздер мен қысқа фразаларды қолданып, сұрақтарға толық жауап беру. Күнделікті өмірде жиі қолданылатын сұхбаттарды түсіне білу. Тақырып аясында дұрыс сөйлем құрай білу.  Тұлғалық: айналаға, қоршаған ортаға қызығушылықпен қарау, табиғаттағы өзгерістерге мән беру. Жүйелік-әрекеттік: сабақ барысында меңгерген белсенді сөздік қор мен қарапайым үлгі құрылымдарды өзіне таныс өмірлік жағдаяттарда орынды қолдана алу.</vt:lpstr>
      <vt:lpstr>Слайд 3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“Оғых – неме”-эпостық туынды</dc:title>
  <dc:creator>Admin</dc:creator>
  <cp:lastModifiedBy>User</cp:lastModifiedBy>
  <cp:revision>61</cp:revision>
  <dcterms:created xsi:type="dcterms:W3CDTF">2014-10-24T05:09:03Z</dcterms:created>
  <dcterms:modified xsi:type="dcterms:W3CDTF">2007-04-11T22:08:29Z</dcterms:modified>
</cp:coreProperties>
</file>