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6" r:id="rId6"/>
    <p:sldId id="267" r:id="rId7"/>
    <p:sldId id="26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D03FD-2C36-42BB-A42D-02CACADE3C1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93E7F-404C-4CDE-9A42-72D66F210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4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3E7F-404C-4CDE-9A42-72D66F210A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7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EE3D45-08E7-4029-A5E4-B9DF1B934DE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929BC44-AAB5-4D7E-8E4F-1F5CEB7521D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3D45-08E7-4029-A5E4-B9DF1B934DE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BC44-AAB5-4D7E-8E4F-1F5CEB752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3D45-08E7-4029-A5E4-B9DF1B934DE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BC44-AAB5-4D7E-8E4F-1F5CEB752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3D45-08E7-4029-A5E4-B9DF1B934DE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BC44-AAB5-4D7E-8E4F-1F5CEB752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3D45-08E7-4029-A5E4-B9DF1B934DE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BC44-AAB5-4D7E-8E4F-1F5CEB752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3D45-08E7-4029-A5E4-B9DF1B934DE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BC44-AAB5-4D7E-8E4F-1F5CEB7521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3D45-08E7-4029-A5E4-B9DF1B934DE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BC44-AAB5-4D7E-8E4F-1F5CEB752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3D45-08E7-4029-A5E4-B9DF1B934DE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BC44-AAB5-4D7E-8E4F-1F5CEB752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3D45-08E7-4029-A5E4-B9DF1B934DE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BC44-AAB5-4D7E-8E4F-1F5CEB752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3D45-08E7-4029-A5E4-B9DF1B934DE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BC44-AAB5-4D7E-8E4F-1F5CEB7521D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3D45-08E7-4029-A5E4-B9DF1B934DE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BC44-AAB5-4D7E-8E4F-1F5CEB7521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5EE3D45-08E7-4029-A5E4-B9DF1B934DE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929BC44-AAB5-4D7E-8E4F-1F5CEB7521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Цветок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Разнообразие соцветий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96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сложных соцветий – сложный зонтик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62543"/>
            <a:ext cx="6777317" cy="3508977"/>
          </a:xfrm>
        </p:spPr>
        <p:txBody>
          <a:bodyPr/>
          <a:lstStyle/>
          <a:p>
            <a:r>
              <a:rPr lang="ru-RU" dirty="0" smtClean="0"/>
              <a:t>Морковь, укроп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050407" cy="272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38" y="1304314"/>
            <a:ext cx="3368034" cy="241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66760"/>
            <a:ext cx="4521544" cy="300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91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сложных соцветий - метелка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Овес, рис, </a:t>
            </a:r>
          </a:p>
          <a:p>
            <a:pPr marL="68580" indent="0">
              <a:buNone/>
            </a:pPr>
            <a:r>
              <a:rPr lang="ru-RU" dirty="0" smtClean="0"/>
              <a:t>просо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1" y="3247595"/>
            <a:ext cx="2557861" cy="3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700808"/>
            <a:ext cx="253986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64" y="2852936"/>
            <a:ext cx="2160240" cy="32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37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сложных соцветий – сложный колос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6777317" cy="3508977"/>
          </a:xfrm>
        </p:spPr>
        <p:txBody>
          <a:bodyPr/>
          <a:lstStyle/>
          <a:p>
            <a:r>
              <a:rPr lang="ru-RU" dirty="0" smtClean="0"/>
              <a:t>Пшеница, рожь, ячмень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1455341" cy="353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84" y="1574205"/>
            <a:ext cx="2957411" cy="264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46226"/>
            <a:ext cx="3960440" cy="268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59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сложных соцветий - завиток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Незабудка, </a:t>
            </a:r>
          </a:p>
          <a:p>
            <a:pPr marL="68580" indent="0">
              <a:buNone/>
            </a:pPr>
            <a:r>
              <a:rPr lang="ru-RU" dirty="0" smtClean="0"/>
              <a:t>окопник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" y="3709748"/>
            <a:ext cx="2095931" cy="274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213736" cy="241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09748"/>
            <a:ext cx="3659096" cy="274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82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Разнообразие простых соцветий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1" y="2276872"/>
            <a:ext cx="8129649" cy="312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6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простых соцветий - кисть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548" y="2106559"/>
            <a:ext cx="6777317" cy="3508977"/>
          </a:xfrm>
        </p:spPr>
        <p:txBody>
          <a:bodyPr/>
          <a:lstStyle/>
          <a:p>
            <a:r>
              <a:rPr lang="ru-RU" dirty="0" smtClean="0"/>
              <a:t>Черемуха, Ландыш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0" y="2496046"/>
            <a:ext cx="4298462" cy="385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24" y="3861048"/>
            <a:ext cx="3302496" cy="24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87488"/>
            <a:ext cx="205222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72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простых соцветий - колос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Подорожник, осока, орхидея</a:t>
            </a:r>
            <a:endParaRPr lang="ru-RU" dirty="0"/>
          </a:p>
        </p:txBody>
      </p:sp>
      <p:pic>
        <p:nvPicPr>
          <p:cNvPr id="1028" name="Picture 4" descr="Соцветие простой колос. Пример - подорожник | Растения, Би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03850"/>
            <a:ext cx="3666581" cy="348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к заставить орхидею зацвести? 6 полезных советов. Фото — Ботаничка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33" y="3058412"/>
            <a:ext cx="4451793" cy="317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2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простых соцветий - початок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Кукуруза, </a:t>
            </a:r>
          </a:p>
          <a:p>
            <a:pPr marL="68580" indent="0">
              <a:buNone/>
            </a:pPr>
            <a:r>
              <a:rPr lang="ru-RU" dirty="0" smtClean="0"/>
              <a:t>белокрыльник</a:t>
            </a:r>
            <a:endParaRPr lang="ru-RU" dirty="0"/>
          </a:p>
        </p:txBody>
      </p:sp>
      <p:pic>
        <p:nvPicPr>
          <p:cNvPr id="5122" name="Picture 2" descr="Соцветие | Растения, Би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758522" cy="28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56838"/>
            <a:ext cx="4436632" cy="295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44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604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простых соцветий – щиток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273" y="2132856"/>
            <a:ext cx="6777317" cy="3508977"/>
          </a:xfrm>
        </p:spPr>
        <p:txBody>
          <a:bodyPr/>
          <a:lstStyle/>
          <a:p>
            <a:r>
              <a:rPr lang="ru-RU" dirty="0" smtClean="0"/>
              <a:t>Боярышник, груша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1" y="3645024"/>
            <a:ext cx="5143500" cy="2867025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782549" cy="28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45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380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простых соцветий - корзинка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645" y="1916832"/>
            <a:ext cx="6777317" cy="3508977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дуванчик, астра, подсолнечник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6243633" cy="198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525977" cy="231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3687312" cy="245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19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Разнообразие сложных соцветий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8" y="2132856"/>
            <a:ext cx="8101359" cy="298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6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895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сложных соцветий – сложный щиток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6777317" cy="3508977"/>
          </a:xfrm>
        </p:spPr>
        <p:txBody>
          <a:bodyPr/>
          <a:lstStyle/>
          <a:p>
            <a:r>
              <a:rPr lang="ru-RU" dirty="0" smtClean="0"/>
              <a:t>Рябина, калина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22708"/>
            <a:ext cx="2576041" cy="255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5" y="2581425"/>
            <a:ext cx="3643883" cy="242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67" y="3765430"/>
            <a:ext cx="3870633" cy="269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421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</TotalTime>
  <Words>101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Цветок</vt:lpstr>
      <vt:lpstr>Разнообразие простых соцветий</vt:lpstr>
      <vt:lpstr>Примеры простых соцветий - кисть</vt:lpstr>
      <vt:lpstr>Примеры простых соцветий - колос</vt:lpstr>
      <vt:lpstr>Примеры простых соцветий - початок</vt:lpstr>
      <vt:lpstr>Примеры простых соцветий – щиток</vt:lpstr>
      <vt:lpstr>Примеры простых соцветий - корзинка</vt:lpstr>
      <vt:lpstr>Разнообразие сложных соцветий</vt:lpstr>
      <vt:lpstr>Примеры сложных соцветий – сложный щиток</vt:lpstr>
      <vt:lpstr>Примеры сложных соцветий – сложный зонтик</vt:lpstr>
      <vt:lpstr>Примеры сложных соцветий - метелка</vt:lpstr>
      <vt:lpstr>Примеры сложных соцветий – сложный колос</vt:lpstr>
      <vt:lpstr>Примеры сложных соцветий - завиток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Цветок</dc:title>
  <dc:creator>Анна Румянцева</dc:creator>
  <cp:lastModifiedBy>Анна Румянцева</cp:lastModifiedBy>
  <cp:revision>5</cp:revision>
  <dcterms:created xsi:type="dcterms:W3CDTF">2020-12-16T08:44:56Z</dcterms:created>
  <dcterms:modified xsi:type="dcterms:W3CDTF">2020-12-16T09:32:28Z</dcterms:modified>
</cp:coreProperties>
</file>