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9" r:id="rId3"/>
    <p:sldId id="258" r:id="rId4"/>
    <p:sldId id="259" r:id="rId5"/>
    <p:sldId id="260" r:id="rId6"/>
    <p:sldId id="261" r:id="rId7"/>
    <p:sldId id="268" r:id="rId8"/>
    <p:sldId id="262" r:id="rId9"/>
    <p:sldId id="257" r:id="rId10"/>
  </p:sldIdLst>
  <p:sldSz cx="104409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98" y="-138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1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B672-6E2F-4FD2-8183-AF4F8254A1FB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CB363-7B5D-4368-AE89-E33BF4C1A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968" b="-3396"/>
          <a:stretch/>
        </p:blipFill>
        <p:spPr>
          <a:xfrm>
            <a:off x="1776631" y="222937"/>
            <a:ext cx="2841329" cy="1750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130427"/>
            <a:ext cx="887484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950" y="126087"/>
            <a:ext cx="1791038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16" y="1772816"/>
            <a:ext cx="4604412" cy="4613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2" y="40685"/>
            <a:ext cx="2713314" cy="1750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7296" y="5594734"/>
            <a:ext cx="1575662" cy="11969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086">
            <a:off x="2540056" y="1114765"/>
            <a:ext cx="2890142" cy="3581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274640"/>
            <a:ext cx="234922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49" y="274640"/>
            <a:ext cx="68736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4" y="116632"/>
            <a:ext cx="110754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9355" y="116632"/>
            <a:ext cx="1112441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406902"/>
            <a:ext cx="8874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885" y="33336"/>
            <a:ext cx="1151103" cy="1279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535113"/>
            <a:ext cx="46132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50" y="2174875"/>
            <a:ext cx="46132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8" y="1535113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8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69" y="5659069"/>
            <a:ext cx="3042201" cy="1198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73050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7" y="273052"/>
            <a:ext cx="58368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435102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6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6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6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2">
                <a:lumMod val="40000"/>
                <a:lumOff val="60000"/>
                <a:alpha val="34000"/>
              </a:schemeClr>
            </a:gs>
            <a:gs pos="9000">
              <a:srgbClr val="6DC2EE"/>
            </a:gs>
            <a:gs pos="2000">
              <a:srgbClr val="59BFEF"/>
            </a:gs>
            <a:gs pos="12000">
              <a:srgbClr val="7DC5EE"/>
            </a:gs>
            <a:gs pos="96000">
              <a:srgbClr val="BADCA3"/>
            </a:gs>
            <a:gs pos="88000">
              <a:srgbClr val="92D050"/>
            </a:gs>
            <a:gs pos="0">
              <a:srgbClr val="00B0F0"/>
            </a:gs>
            <a:gs pos="69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50" y="6356352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6356352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9" y="6356352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10440988" cy="6858000"/>
          </a:xfrm>
          <a:prstGeom prst="frame">
            <a:avLst>
              <a:gd name="adj1" fmla="val 1038"/>
            </a:avLst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4" y="5805266"/>
            <a:ext cx="2946221" cy="1052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405" y="5649368"/>
            <a:ext cx="1249087" cy="1139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09" y="6202237"/>
            <a:ext cx="647968" cy="583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610/16969765.79/0_69af7_71d71974_L.png" TargetMode="External"/><Relationship Id="rId13" Type="http://schemas.openxmlformats.org/officeDocument/2006/relationships/hyperlink" Target="https://img-fotki.yandex.ru/get/50260/200418627.178/0_177ed1_8471bea3_M.png" TargetMode="External"/><Relationship Id="rId18" Type="http://schemas.openxmlformats.org/officeDocument/2006/relationships/hyperlink" Target="http://kira-scrap.ru/KATALOG/ZABAVN_ZVERY/6/0_60bc3_3d4ec3d_orig.png" TargetMode="External"/><Relationship Id="rId3" Type="http://schemas.openxmlformats.org/officeDocument/2006/relationships/hyperlink" Target="http://img-fotki.yandex.ru/get/4128/16969765.ed/0_6f869_d1ad4c1f_orig.png" TargetMode="External"/><Relationship Id="rId21" Type="http://schemas.openxmlformats.org/officeDocument/2006/relationships/hyperlink" Target="http://burido.ru/307-russkie-idiomy-o-pogode" TargetMode="External"/><Relationship Id="rId7" Type="http://schemas.openxmlformats.org/officeDocument/2006/relationships/hyperlink" Target="http://img-fotki.yandex.ru/get/5800/16969765.c/0_62e84_770d8a1d_XL.png" TargetMode="External"/><Relationship Id="rId12" Type="http://schemas.openxmlformats.org/officeDocument/2006/relationships/hyperlink" Target="https://img-fotki.yandex.ru/get/986125/16969765.28c/0_aedc6_5336f3_M.png" TargetMode="External"/><Relationship Id="rId17" Type="http://schemas.openxmlformats.org/officeDocument/2006/relationships/hyperlink" Target="http://novsch7.tmweb.ru/upload/iblock/62a/62a2572204dae3083b2a3d75c3c9e58f.jpg" TargetMode="External"/><Relationship Id="rId2" Type="http://schemas.openxmlformats.org/officeDocument/2006/relationships/hyperlink" Target="https://img-fotki.yandex.ru/get/9506/16969765.167/0_7b49a_d6278d70_orig.png" TargetMode="External"/><Relationship Id="rId16" Type="http://schemas.openxmlformats.org/officeDocument/2006/relationships/hyperlink" Target="https://fb.ru/misc/i/gallery/10908/216988.jpg" TargetMode="External"/><Relationship Id="rId20" Type="http://schemas.openxmlformats.org/officeDocument/2006/relationships/hyperlink" Target="http://900igr.net/up/datai/259920/0008-011-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9800/16969765.204/0_8d11a_d5c56b99_L.png" TargetMode="External"/><Relationship Id="rId11" Type="http://schemas.openxmlformats.org/officeDocument/2006/relationships/hyperlink" Target="https://img-fotki.yandex.ru/get/978233/16969765.28c/0_aedd7_166a9c54_M.png" TargetMode="External"/><Relationship Id="rId5" Type="http://schemas.openxmlformats.org/officeDocument/2006/relationships/hyperlink" Target="http://img-fotki.yandex.ru/get/9165/16969765.165/0_7b3f1_6c2f1175_M.png" TargetMode="External"/><Relationship Id="rId15" Type="http://schemas.openxmlformats.org/officeDocument/2006/relationships/hyperlink" Target="https://svetlovkalibrary.files.wordpress.com/2017/01/200.jpg" TargetMode="External"/><Relationship Id="rId10" Type="http://schemas.openxmlformats.org/officeDocument/2006/relationships/hyperlink" Target="http://img-fotki.yandex.ru/get/6711/16969765.1bc/0_880aa_21a6d013_M.png" TargetMode="External"/><Relationship Id="rId19" Type="http://schemas.openxmlformats.org/officeDocument/2006/relationships/hyperlink" Target="https://viplawyer.ru/wp-content/uploads/2018/12/Horoshaya-ekologiya-pri-pereezde-na-PMZH-v-Rossii-1024x576.jpg" TargetMode="External"/><Relationship Id="rId4" Type="http://schemas.openxmlformats.org/officeDocument/2006/relationships/hyperlink" Target="https://img-fotki.yandex.ru/get/39232/200418627.12d/0_1608de_bb896848_orig.png" TargetMode="External"/><Relationship Id="rId9" Type="http://schemas.openxmlformats.org/officeDocument/2006/relationships/hyperlink" Target="http://kira-scrap.ru/KATALOG/OFORMLENIE/1/0_8c9ad_1bc17300_M.png" TargetMode="External"/><Relationship Id="rId14" Type="http://schemas.openxmlformats.org/officeDocument/2006/relationships/hyperlink" Target="http://arte1.ru/images/detailed/4/23556.jpg" TargetMode="External"/><Relationship Id="rId22" Type="http://schemas.openxmlformats.org/officeDocument/2006/relationships/hyperlink" Target="http://kids.sch.in.ua/2012/11/23/poleznye-sekrety-i-neveroyatnye-tajn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2753" y="6769309"/>
            <a:ext cx="822217" cy="886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344" y="188640"/>
            <a:ext cx="34990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цитаты о </a:t>
            </a:r>
            <a:r>
              <a:rPr lang="ru-RU" sz="3200" b="1" dirty="0" smtClean="0"/>
              <a:t>природе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565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518" y="428657"/>
            <a:ext cx="4740898" cy="54285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28345" y="879929"/>
            <a:ext cx="9396889" cy="4525963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«Нужны все на свете!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Droid Sans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Нужны все подряд –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Droid Sans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Кто делает мёд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Droid Sans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И кто делает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яд»</a:t>
            </a:r>
          </a:p>
          <a:p>
            <a:pPr marL="0" indent="0" algn="ctr" fontAlgn="base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из сказки Бориса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Заходера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 </a:t>
            </a:r>
          </a:p>
          <a:p>
            <a:pPr marL="0" indent="0" algn="ctr" fontAlgn="base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Droid Sans"/>
              </a:rPr>
              <a:t>«Про все на свете».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" y="3728329"/>
            <a:ext cx="4908511" cy="2830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98" y="4448175"/>
            <a:ext cx="2857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934" y="1173901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Природа – 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ahoma"/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ahoma"/>
              </a:rPr>
              <a:t>это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самая лучшая из книг, написанная на особом языке. Этот язык надо изучать.</a:t>
            </a:r>
          </a:p>
          <a:p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Гарин Н. (Гарин-Михайловский) (1852–1906) – русский писатель, инженер-путеец.</a:t>
            </a:r>
            <a:endParaRPr lang="ru-RU" b="0" i="0" dirty="0">
              <a:solidFill>
                <a:schemeClr val="accent3">
                  <a:lumMod val="50000"/>
                </a:schemeClr>
              </a:solidFill>
              <a:effectLst/>
              <a:latin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62" y="645840"/>
            <a:ext cx="5796109" cy="530344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878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872403" y="1196752"/>
            <a:ext cx="4568585" cy="374441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76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/>
            </a:r>
            <a:br>
              <a:rPr lang="ru-RU" sz="76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Бог прощает и люди прощают.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ahoma"/>
              </a:rPr>
              <a:t>Природа не прощает никогда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.</a:t>
            </a:r>
            <a:r>
              <a:rPr lang="ru-RU" sz="7600" b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 </a:t>
            </a:r>
            <a:endParaRPr lang="ru-RU" sz="7600" b="1" dirty="0" smtClean="0">
              <a:solidFill>
                <a:schemeClr val="accent3">
                  <a:lumMod val="50000"/>
                </a:schemeClr>
              </a:solidFill>
              <a:latin typeface="Tahoma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4" y="1412776"/>
            <a:ext cx="5517674" cy="39604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934" y="332656"/>
            <a:ext cx="9217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Природа – единственная книга, каждая страница которой полна глубокого содержания.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1755" y="4797152"/>
            <a:ext cx="96490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Мы постоянно на нее (природу) воздействуем, но власти над ней не имеем.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Гете Иоганн Вольфганг (1749–1832) – немецкий писатель, мыслитель и естествоиспытатель.</a:t>
            </a:r>
          </a:p>
        </p:txBody>
      </p:sp>
    </p:spTree>
    <p:extLst>
      <p:ext uri="{BB962C8B-B14F-4D97-AF65-F5344CB8AC3E}">
        <p14:creationId xmlns:p14="http://schemas.microsoft.com/office/powerpoint/2010/main" val="31419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8638" y="548680"/>
            <a:ext cx="433442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Поведение человека в природе – это и зеркало его души.</a:t>
            </a:r>
          </a:p>
          <a:p>
            <a:pPr algn="r"/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Зелинский Корнелий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  <a:latin typeface="Tahoma"/>
              </a:rPr>
              <a:t>Люцианович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Tahoma"/>
              </a:rPr>
              <a:t> (1896–1970) – русский литературовед, критик.</a:t>
            </a:r>
            <a:endParaRPr lang="ru-RU" b="0" i="0" dirty="0">
              <a:solidFill>
                <a:schemeClr val="accent3">
                  <a:lumMod val="50000"/>
                </a:schemeClr>
              </a:solidFill>
              <a:effectLst/>
              <a:latin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6" y="260648"/>
            <a:ext cx="561662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1700808"/>
            <a:ext cx="6583660" cy="43891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990" y="18965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Великая книга природы открыта перед всеми, и в этой великой книге до сих пор… прочтены только первые страницы.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Писарев Дмитрий Иванович (1840–1868) – русский публицист и литературный критик.</a:t>
            </a:r>
          </a:p>
        </p:txBody>
      </p:sp>
    </p:spTree>
    <p:extLst>
      <p:ext uri="{BB962C8B-B14F-4D97-AF65-F5344CB8AC3E}">
        <p14:creationId xmlns:p14="http://schemas.microsoft.com/office/powerpoint/2010/main" val="18520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450" y="188640"/>
            <a:ext cx="10081948" cy="65527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958" y="229444"/>
            <a:ext cx="5976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«Природа всегда права; ошибки же и заблуждения исходят от людей»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Иоганн Гёте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6" y="3052677"/>
            <a:ext cx="3096343" cy="368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6170" y="1484784"/>
            <a:ext cx="7568753" cy="56455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60254" y="38894"/>
            <a:ext cx="63367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Все мы дети одного корабля по имени Земля, значит, пересесть из него просто некуда... </a:t>
            </a:r>
          </a:p>
          <a:p>
            <a:pPr algn="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Есть твердое правило: встал поутру, умылся, привел себя в порядок – и сразу же приведи в порядок свою планету.</a:t>
            </a:r>
          </a:p>
          <a:p>
            <a:pPr algn="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Сент-Экзюпери Антуан де (1900–1944) – французский летчик и писатель.</a:t>
            </a:r>
          </a:p>
        </p:txBody>
      </p:sp>
    </p:spTree>
    <p:extLst>
      <p:ext uri="{BB962C8B-B14F-4D97-AF65-F5344CB8AC3E}">
        <p14:creationId xmlns:p14="http://schemas.microsoft.com/office/powerpoint/2010/main" val="126939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74" y="0"/>
            <a:ext cx="9396889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Источники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974" y="836712"/>
            <a:ext cx="9396889" cy="3672408"/>
          </a:xfrm>
        </p:spPr>
        <p:txBody>
          <a:bodyPr>
            <a:normAutofit fontScale="77500" lnSpcReduction="20000"/>
          </a:bodyPr>
          <a:lstStyle/>
          <a:p>
            <a:r>
              <a:rPr lang="en-US" sz="1400" i="1" dirty="0" smtClean="0">
                <a:hlinkClick r:id="rId2"/>
              </a:rPr>
              <a:t>https://img-fotki.yandex.ru/get/9506/16969765.167/0_7b49a_d6278d70_orig.png</a:t>
            </a:r>
            <a:endParaRPr lang="ru-RU" sz="1400" i="1" dirty="0" smtClean="0"/>
          </a:p>
          <a:p>
            <a:r>
              <a:rPr lang="en-US" sz="1400" i="1" dirty="0" smtClean="0">
                <a:hlinkClick r:id="rId3"/>
              </a:rPr>
              <a:t>http</a:t>
            </a:r>
            <a:r>
              <a:rPr lang="en-US" sz="1400" i="1" dirty="0">
                <a:hlinkClick r:id="rId3"/>
              </a:rPr>
              <a:t>://</a:t>
            </a:r>
            <a:r>
              <a:rPr lang="en-US" sz="1400" i="1" dirty="0" smtClean="0">
                <a:hlinkClick r:id="rId3"/>
              </a:rPr>
              <a:t>img-fotki.yandex.ru/get/4128/16969765.ed/0_6f869_d1ad4c1f_orig.png</a:t>
            </a:r>
            <a:endParaRPr lang="ru-RU" sz="1400" i="1" dirty="0" smtClean="0"/>
          </a:p>
          <a:p>
            <a:r>
              <a:rPr lang="en-US" sz="1400" i="1" dirty="0">
                <a:hlinkClick r:id="rId4"/>
              </a:rPr>
              <a:t>https://</a:t>
            </a:r>
            <a:r>
              <a:rPr lang="en-US" sz="1400" i="1" dirty="0" smtClean="0">
                <a:hlinkClick r:id="rId4"/>
              </a:rPr>
              <a:t>img-fotki.yandex.ru/get/39232/200418627.12d/0_1608de_bb896848_orig.png</a:t>
            </a:r>
            <a:endParaRPr lang="ru-RU" sz="1400" i="1" dirty="0" smtClean="0"/>
          </a:p>
          <a:p>
            <a:r>
              <a:rPr lang="en-US" sz="1400" i="1" dirty="0">
                <a:hlinkClick r:id="rId5"/>
              </a:rPr>
              <a:t>http://</a:t>
            </a:r>
            <a:r>
              <a:rPr lang="en-US" sz="1400" i="1" dirty="0" smtClean="0">
                <a:hlinkClick r:id="rId5"/>
              </a:rPr>
              <a:t>img-fotki.yandex.ru/get/9165/16969765.165/0_7b3f1_6c2f1175_M.png</a:t>
            </a:r>
            <a:endParaRPr lang="ru-RU" sz="1400" i="1" dirty="0" smtClean="0"/>
          </a:p>
          <a:p>
            <a:r>
              <a:rPr lang="en-US" sz="1400" i="1" dirty="0">
                <a:hlinkClick r:id="rId6"/>
              </a:rPr>
              <a:t>http://</a:t>
            </a:r>
            <a:r>
              <a:rPr lang="en-US" sz="1400" i="1" dirty="0" smtClean="0">
                <a:hlinkClick r:id="rId6"/>
              </a:rPr>
              <a:t>img-fotki.yandex.ru/get/9800/16969765.204/0_8d11a_d5c56b99_L.png</a:t>
            </a:r>
            <a:endParaRPr lang="ru-RU" sz="1400" i="1" dirty="0" smtClean="0"/>
          </a:p>
          <a:p>
            <a:r>
              <a:rPr lang="en-US" sz="1400" i="1" dirty="0">
                <a:hlinkClick r:id="rId7"/>
              </a:rPr>
              <a:t>http://</a:t>
            </a:r>
            <a:r>
              <a:rPr lang="en-US" sz="1400" i="1" dirty="0" smtClean="0">
                <a:hlinkClick r:id="rId7"/>
              </a:rPr>
              <a:t>img-fotki.yandex.ru/get/5800/16969765.c/0_62e84_770d8a1d_XL.png</a:t>
            </a:r>
            <a:r>
              <a:rPr lang="ru-RU" sz="1400" i="1" dirty="0" smtClean="0"/>
              <a:t> </a:t>
            </a:r>
          </a:p>
          <a:p>
            <a:r>
              <a:rPr lang="en-US" sz="1400" i="1" dirty="0">
                <a:hlinkClick r:id="rId8"/>
              </a:rPr>
              <a:t>http://</a:t>
            </a:r>
            <a:r>
              <a:rPr lang="en-US" sz="1400" i="1" dirty="0" smtClean="0">
                <a:hlinkClick r:id="rId8"/>
              </a:rPr>
              <a:t>img-fotki.yandex.ru/get/6610/16969765.79/0_69af7_71d71974_L.png</a:t>
            </a:r>
            <a:endParaRPr lang="ru-RU" sz="1400" i="1" dirty="0" smtClean="0"/>
          </a:p>
          <a:p>
            <a:r>
              <a:rPr lang="en-US" sz="1400" i="1" dirty="0">
                <a:hlinkClick r:id="rId9"/>
              </a:rPr>
              <a:t>http://</a:t>
            </a:r>
            <a:r>
              <a:rPr lang="en-US" sz="1400" i="1" dirty="0" smtClean="0">
                <a:hlinkClick r:id="rId9"/>
              </a:rPr>
              <a:t>kira-scrap.ru/KATALOG/OFORMLENIE/1/0_8c9ad_1bc17300_M.png</a:t>
            </a:r>
            <a:r>
              <a:rPr lang="ru-RU" sz="1400" i="1" dirty="0" smtClean="0"/>
              <a:t> </a:t>
            </a:r>
          </a:p>
          <a:p>
            <a:r>
              <a:rPr lang="en-US" sz="1400" i="1" dirty="0">
                <a:hlinkClick r:id="rId10"/>
              </a:rPr>
              <a:t>http://</a:t>
            </a:r>
            <a:r>
              <a:rPr lang="en-US" sz="1400" i="1" dirty="0" smtClean="0">
                <a:hlinkClick r:id="rId10"/>
              </a:rPr>
              <a:t>img-fotki.yandex.ru/get/6711/16969765.1bc/0_880aa_21a6d013_M.png</a:t>
            </a:r>
            <a:endParaRPr lang="ru-RU" sz="1400" i="1" dirty="0" smtClean="0"/>
          </a:p>
          <a:p>
            <a:r>
              <a:rPr lang="en-US" sz="1400" dirty="0">
                <a:hlinkClick r:id="rId11"/>
              </a:rPr>
              <a:t>https://</a:t>
            </a:r>
            <a:r>
              <a:rPr lang="en-US" sz="1400" dirty="0" smtClean="0">
                <a:hlinkClick r:id="rId11"/>
              </a:rPr>
              <a:t>img-fotki.yandex.ru/get/978233/16969765.28c/0_aedd7_166a9c54_M.png</a:t>
            </a:r>
            <a:endParaRPr lang="ru-RU" sz="1400" dirty="0" smtClean="0"/>
          </a:p>
          <a:p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img-fotki.yandex.ru/get/986125/16969765.28c/0_aedc6_5336f3_M.png</a:t>
            </a:r>
            <a:endParaRPr lang="ru-RU" sz="1400" dirty="0" smtClean="0"/>
          </a:p>
          <a:p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img-fotki.yandex.ru/get/50260/200418627.178/0_177ed1_8471bea3_M.png</a:t>
            </a:r>
            <a:endParaRPr lang="ru-RU" sz="1400" dirty="0" smtClean="0"/>
          </a:p>
          <a:p>
            <a:r>
              <a:rPr lang="en-US" sz="1400" dirty="0">
                <a:hlinkClick r:id="rId14"/>
              </a:rPr>
              <a:t>http://</a:t>
            </a:r>
            <a:r>
              <a:rPr lang="en-US" sz="1400" dirty="0" smtClean="0">
                <a:hlinkClick r:id="rId14"/>
              </a:rPr>
              <a:t>arte1.ru/images/detailed/4/23556.jpg</a:t>
            </a:r>
            <a:endParaRPr lang="ru-RU" sz="1400" dirty="0" smtClean="0"/>
          </a:p>
          <a:p>
            <a:r>
              <a:rPr lang="en-US" sz="1400" dirty="0">
                <a:hlinkClick r:id="rId15"/>
              </a:rPr>
              <a:t>https://</a:t>
            </a:r>
            <a:r>
              <a:rPr lang="en-US" sz="1400" dirty="0" smtClean="0">
                <a:hlinkClick r:id="rId15"/>
              </a:rPr>
              <a:t>svetlovkalibrary.files.wordpress.com/2017/01/200.jpg</a:t>
            </a:r>
            <a:endParaRPr lang="ru-RU" sz="1400" dirty="0" smtClean="0"/>
          </a:p>
          <a:p>
            <a:r>
              <a:rPr lang="en-US" sz="1400" dirty="0">
                <a:hlinkClick r:id="rId16"/>
              </a:rPr>
              <a:t>https://</a:t>
            </a:r>
            <a:r>
              <a:rPr lang="en-US" sz="1400" dirty="0" smtClean="0">
                <a:hlinkClick r:id="rId16"/>
              </a:rPr>
              <a:t>fb.ru/misc/i/gallery/10908/216988.jpg</a:t>
            </a:r>
            <a:endParaRPr lang="ru-RU" sz="1400" dirty="0" smtClean="0"/>
          </a:p>
          <a:p>
            <a:r>
              <a:rPr lang="en-US" sz="1200" dirty="0">
                <a:hlinkClick r:id="rId17"/>
              </a:rPr>
              <a:t>http://</a:t>
            </a:r>
            <a:r>
              <a:rPr lang="en-US" sz="1200" dirty="0" smtClean="0">
                <a:hlinkClick r:id="rId17"/>
              </a:rPr>
              <a:t>novsch7.tmweb.ru/upload/iblock/62a/62a2572204dae3083b2a3d75c3c9e58f.jpg</a:t>
            </a:r>
            <a:endParaRPr lang="ru-RU" sz="1200" dirty="0" smtClean="0"/>
          </a:p>
          <a:p>
            <a:r>
              <a:rPr lang="en-US" sz="1200" dirty="0">
                <a:hlinkClick r:id="rId18"/>
              </a:rPr>
              <a:t>http://</a:t>
            </a:r>
            <a:r>
              <a:rPr lang="en-US" sz="1200" dirty="0" smtClean="0">
                <a:hlinkClick r:id="rId18"/>
              </a:rPr>
              <a:t>kira-scrap.ru/KATALOG/ZABAVN_ZVERY/6/0_60bc3_3d4ec3d_orig.png</a:t>
            </a:r>
            <a:endParaRPr lang="ru-RU" sz="1200" dirty="0" smtClean="0"/>
          </a:p>
          <a:p>
            <a:r>
              <a:rPr lang="en-US" sz="1200" dirty="0">
                <a:hlinkClick r:id="rId19"/>
              </a:rPr>
              <a:t>https://</a:t>
            </a:r>
            <a:r>
              <a:rPr lang="en-US" sz="1200" dirty="0" smtClean="0">
                <a:hlinkClick r:id="rId19"/>
              </a:rPr>
              <a:t>viplawyer.ru/wp-content/uploads/2018/12/Horoshaya-ekologiya-pri-pereezde-na-PMZH-v-Rossii-1024x576.jpg</a:t>
            </a:r>
            <a:endParaRPr lang="ru-RU" sz="1200" dirty="0" smtClean="0"/>
          </a:p>
          <a:p>
            <a:r>
              <a:rPr lang="en-US" sz="1200" dirty="0">
                <a:hlinkClick r:id="rId20"/>
              </a:rPr>
              <a:t>http://900igr.net/up/datai/259920/0008-011-.jpg</a:t>
            </a:r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r>
              <a:rPr lang="en-US" sz="1400" i="1" dirty="0">
                <a:hlinkClick r:id="rId21"/>
              </a:rPr>
              <a:t>http://</a:t>
            </a:r>
            <a:r>
              <a:rPr lang="en-US" sz="1400" i="1" dirty="0" smtClean="0">
                <a:hlinkClick r:id="rId21"/>
              </a:rPr>
              <a:t>burido.ru/307-russkie-idiomy-o-pogode</a:t>
            </a:r>
            <a:endParaRPr lang="ru-RU" sz="1400" i="1" dirty="0" smtClean="0"/>
          </a:p>
          <a:p>
            <a:r>
              <a:rPr lang="en-US" sz="1400" i="1" dirty="0">
                <a:hlinkClick r:id="rId22"/>
              </a:rPr>
              <a:t>http://kids.sch.in.ua/2012/11/23/poleznye-sekrety-i-neveroyatnye-tajny</a:t>
            </a:r>
            <a:r>
              <a:rPr lang="en-US" sz="1400" i="1" dirty="0" smtClean="0">
                <a:hlinkClick r:id="rId22"/>
              </a:rPr>
              <a:t>/</a:t>
            </a:r>
            <a:endParaRPr lang="ru-RU" sz="1400" i="1" dirty="0" smtClean="0"/>
          </a:p>
          <a:p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4190" y="4653136"/>
            <a:ext cx="63550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Составитель: </a:t>
            </a:r>
            <a:r>
              <a:rPr lang="ru-RU" sz="2400" b="1" dirty="0" err="1">
                <a:solidFill>
                  <a:srgbClr val="00B050"/>
                </a:solidFill>
              </a:rPr>
              <a:t>Слиткова</a:t>
            </a:r>
            <a:r>
              <a:rPr lang="ru-RU" sz="2400" b="1" dirty="0">
                <a:solidFill>
                  <a:srgbClr val="00B050"/>
                </a:solidFill>
              </a:rPr>
              <a:t> Галина Анатольевна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учитель первой квалификационной категории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МАОУ СОШ №35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Г. Томск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251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Павел</cp:lastModifiedBy>
  <cp:revision>26</cp:revision>
  <dcterms:created xsi:type="dcterms:W3CDTF">2016-03-19T07:09:57Z</dcterms:created>
  <dcterms:modified xsi:type="dcterms:W3CDTF">2020-10-09T10:52:24Z</dcterms:modified>
</cp:coreProperties>
</file>