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B0F74-CB04-46BE-A8D2-AA0813D85B0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10F7-03A0-4AAF-BC4B-81CDA3C5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9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B0F74-CB04-46BE-A8D2-AA0813D85B0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10F7-03A0-4AAF-BC4B-81CDA3C5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2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B0F74-CB04-46BE-A8D2-AA0813D85B0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10F7-03A0-4AAF-BC4B-81CDA3C5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0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B0F74-CB04-46BE-A8D2-AA0813D85B0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10F7-03A0-4AAF-BC4B-81CDA3C5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2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B0F74-CB04-46BE-A8D2-AA0813D85B0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10F7-03A0-4AAF-BC4B-81CDA3C5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1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B0F74-CB04-46BE-A8D2-AA0813D85B0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10F7-03A0-4AAF-BC4B-81CDA3C5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17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B0F74-CB04-46BE-A8D2-AA0813D85B0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10F7-03A0-4AAF-BC4B-81CDA3C5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4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B0F74-CB04-46BE-A8D2-AA0813D85B0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10F7-03A0-4AAF-BC4B-81CDA3C5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5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B0F74-CB04-46BE-A8D2-AA0813D85B0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10F7-03A0-4AAF-BC4B-81CDA3C5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9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B0F74-CB04-46BE-A8D2-AA0813D85B0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10F7-03A0-4AAF-BC4B-81CDA3C5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8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B0F74-CB04-46BE-A8D2-AA0813D85B0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10F7-03A0-4AAF-BC4B-81CDA3C5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6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9B0F74-CB04-46BE-A8D2-AA0813D85B0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4610F7-03A0-4AAF-BC4B-81CDA3C5A1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r>
              <a:rPr lang="en-US" dirty="0" smtClean="0"/>
              <a:t>Trip to Great Britain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733256"/>
            <a:ext cx="3816424" cy="792088"/>
          </a:xfrm>
        </p:spPr>
        <p:txBody>
          <a:bodyPr/>
          <a:lstStyle/>
          <a:p>
            <a:pPr algn="just"/>
            <a:r>
              <a:rPr lang="ru-RU" sz="1600" dirty="0" smtClean="0"/>
              <a:t>Шульга Евгения Александровна,</a:t>
            </a:r>
          </a:p>
          <a:p>
            <a:pPr algn="just"/>
            <a:r>
              <a:rPr lang="ru-RU" sz="1600" dirty="0" smtClean="0"/>
              <a:t>Педагог БОУ ДО «Детский </a:t>
            </a:r>
            <a:r>
              <a:rPr lang="ru-RU" sz="1600" dirty="0" err="1" smtClean="0"/>
              <a:t>ЭкоЦентр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33" y="1844824"/>
            <a:ext cx="5905500" cy="3648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39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2905758" cy="1944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60848"/>
            <a:ext cx="4788024" cy="3591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2269601" cy="4525963"/>
          </a:xfrm>
        </p:spPr>
      </p:pic>
    </p:spTree>
    <p:extLst>
      <p:ext uri="{BB962C8B-B14F-4D97-AF65-F5344CB8AC3E}">
        <p14:creationId xmlns:p14="http://schemas.microsoft.com/office/powerpoint/2010/main" val="8092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Ben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16832"/>
            <a:ext cx="6120321" cy="3917032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988840"/>
            <a:ext cx="1925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Биг-Бен —название колокола часовой башни. Официальное название башни с 2012 года — Башня Елизаветы. </a:t>
            </a:r>
          </a:p>
          <a:p>
            <a:r>
              <a:rPr lang="ru-RU" dirty="0" smtClean="0"/>
              <a:t>Построен в 1859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9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261378" cy="4025172"/>
          </a:xfrm>
        </p:spPr>
      </p:pic>
    </p:spTree>
    <p:extLst>
      <p:ext uri="{BB962C8B-B14F-4D97-AF65-F5344CB8AC3E}">
        <p14:creationId xmlns:p14="http://schemas.microsoft.com/office/powerpoint/2010/main" val="6029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Thames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6800278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772816"/>
            <a:ext cx="1656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Темза </a:t>
            </a:r>
            <a:r>
              <a:rPr lang="en-US" dirty="0" smtClean="0"/>
              <a:t>— </a:t>
            </a:r>
            <a:r>
              <a:rPr lang="vi-VN" dirty="0" smtClean="0"/>
              <a:t>река на юге Великобритании.</a:t>
            </a:r>
            <a:r>
              <a:rPr lang="ru-RU" dirty="0" smtClean="0"/>
              <a:t> </a:t>
            </a:r>
            <a:r>
              <a:rPr lang="ru-RU" dirty="0"/>
              <a:t>Длина — 334 </a:t>
            </a:r>
            <a:r>
              <a:rPr lang="ru-RU" dirty="0" smtClean="0"/>
              <a:t>км.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live in Thames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5980736" cy="4525963"/>
          </a:xfrm>
        </p:spPr>
      </p:pic>
    </p:spTree>
    <p:extLst>
      <p:ext uri="{BB962C8B-B14F-4D97-AF65-F5344CB8AC3E}">
        <p14:creationId xmlns:p14="http://schemas.microsoft.com/office/powerpoint/2010/main" val="29327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03" y="1600200"/>
            <a:ext cx="6781194" cy="4525963"/>
          </a:xfrm>
        </p:spPr>
      </p:pic>
    </p:spTree>
    <p:extLst>
      <p:ext uri="{BB962C8B-B14F-4D97-AF65-F5344CB8AC3E}">
        <p14:creationId xmlns:p14="http://schemas.microsoft.com/office/powerpoint/2010/main" val="17527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Eye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5905500" cy="3648075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916832"/>
            <a:ext cx="2304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Лондонский глаз — крупнейшее колесо обозрения в Европе и одно из крупнейших в мире, расположено на южном берегу Темзы.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9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096000" cy="4061460"/>
          </a:xfrm>
        </p:spPr>
      </p:pic>
    </p:spTree>
    <p:extLst>
      <p:ext uri="{BB962C8B-B14F-4D97-AF65-F5344CB8AC3E}">
        <p14:creationId xmlns:p14="http://schemas.microsoft.com/office/powerpoint/2010/main" val="12801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Tower Bridge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4841935" cy="322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4482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Тауэрский</a:t>
            </a:r>
            <a:r>
              <a:rPr lang="ru-RU" dirty="0" smtClean="0"/>
              <a:t> мост, или Тауэр-бридж— разводной мост в центре Лондона над рекой Темзой. Открыт в 1894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0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trip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7" y="1600200"/>
            <a:ext cx="7890606" cy="4525963"/>
          </a:xfrm>
        </p:spPr>
      </p:pic>
    </p:spTree>
    <p:extLst>
      <p:ext uri="{BB962C8B-B14F-4D97-AF65-F5344CB8AC3E}">
        <p14:creationId xmlns:p14="http://schemas.microsoft.com/office/powerpoint/2010/main" val="28065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East or West, home is </a:t>
            </a:r>
            <a:r>
              <a:rPr lang="en-US" dirty="0" smtClean="0"/>
              <a:t>best</a:t>
            </a:r>
            <a:r>
              <a:rPr lang="ru-RU" dirty="0"/>
              <a:t> (В гостях хорошо, а дома </a:t>
            </a:r>
            <a:r>
              <a:rPr lang="ru-RU" dirty="0" smtClean="0"/>
              <a:t>лучше)</a:t>
            </a:r>
          </a:p>
          <a:p>
            <a:r>
              <a:rPr lang="en-US" dirty="0"/>
              <a:t>There is no place like </a:t>
            </a:r>
            <a:r>
              <a:rPr lang="en-US" dirty="0" smtClean="0"/>
              <a:t>home</a:t>
            </a:r>
            <a:r>
              <a:rPr lang="ru-RU" dirty="0"/>
              <a:t> (Нет места подобного </a:t>
            </a:r>
            <a:r>
              <a:rPr lang="ru-RU" dirty="0" smtClean="0"/>
              <a:t>дому)</a:t>
            </a:r>
          </a:p>
          <a:p>
            <a:r>
              <a:rPr lang="en-US" dirty="0"/>
              <a:t>Home, sweet </a:t>
            </a:r>
            <a:r>
              <a:rPr lang="en-US" dirty="0" smtClean="0"/>
              <a:t>home</a:t>
            </a:r>
            <a:r>
              <a:rPr lang="ru-RU" dirty="0" smtClean="0"/>
              <a:t> (Дом, дорогой дом)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3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Great Britain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53291"/>
            <a:ext cx="4248471" cy="4949361"/>
          </a:xfrm>
        </p:spPr>
      </p:pic>
    </p:spTree>
    <p:extLst>
      <p:ext uri="{BB962C8B-B14F-4D97-AF65-F5344CB8AC3E}">
        <p14:creationId xmlns:p14="http://schemas.microsoft.com/office/powerpoint/2010/main" val="8678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capital of Great Britain?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6" y="1600200"/>
            <a:ext cx="8057347" cy="4525963"/>
          </a:xfrm>
        </p:spPr>
      </p:pic>
    </p:spTree>
    <p:extLst>
      <p:ext uri="{BB962C8B-B14F-4D97-AF65-F5344CB8AC3E}">
        <p14:creationId xmlns:p14="http://schemas.microsoft.com/office/powerpoint/2010/main" val="27269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popular transport?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227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57" y="1600200"/>
            <a:ext cx="6037086" cy="4525963"/>
          </a:xfrm>
        </p:spPr>
      </p:pic>
    </p:spTree>
    <p:extLst>
      <p:ext uri="{BB962C8B-B14F-4D97-AF65-F5344CB8AC3E}">
        <p14:creationId xmlns:p14="http://schemas.microsoft.com/office/powerpoint/2010/main" val="8687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Regent’s Park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44824"/>
            <a:ext cx="6037086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2459504"/>
            <a:ext cx="2448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Риджентс</a:t>
            </a:r>
            <a:r>
              <a:rPr lang="ru-RU" sz="2000" dirty="0" smtClean="0"/>
              <a:t>-парк — один из главных королевских парков Лондона</a:t>
            </a:r>
            <a:r>
              <a:rPr lang="en-US" sz="2000" dirty="0" smtClean="0"/>
              <a:t>. </a:t>
            </a:r>
            <a:r>
              <a:rPr lang="ru-RU" sz="2000" dirty="0" smtClean="0"/>
              <a:t>На этой территории находится зоопарк и университет.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59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35034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London Zoo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6832"/>
            <a:ext cx="6095573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916832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Лондонский зоопарк (англ. </a:t>
            </a:r>
            <a:r>
              <a:rPr lang="ru-RU" dirty="0" err="1" smtClean="0"/>
              <a:t>London</a:t>
            </a:r>
            <a:r>
              <a:rPr lang="ru-RU" dirty="0" smtClean="0"/>
              <a:t> </a:t>
            </a:r>
            <a:r>
              <a:rPr lang="ru-RU" dirty="0" err="1" smtClean="0"/>
              <a:t>Zoo</a:t>
            </a:r>
            <a:r>
              <a:rPr lang="ru-RU" dirty="0" smtClean="0"/>
              <a:t>) — старейший научный зоопарк в мире. Основан в Лондоне 27 апреля 1828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3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49</TotalTime>
  <Words>224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Тема4</vt:lpstr>
      <vt:lpstr>Trip to Great Britain</vt:lpstr>
      <vt:lpstr>Our trip</vt:lpstr>
      <vt:lpstr>Map of Great Britain </vt:lpstr>
      <vt:lpstr>What is the capital of Great Britain?</vt:lpstr>
      <vt:lpstr>What is the popular transport?</vt:lpstr>
      <vt:lpstr>What is it?</vt:lpstr>
      <vt:lpstr>Regent’s Park</vt:lpstr>
      <vt:lpstr>What is it?</vt:lpstr>
      <vt:lpstr>London Zoo</vt:lpstr>
      <vt:lpstr>Animals </vt:lpstr>
      <vt:lpstr>What is it?</vt:lpstr>
      <vt:lpstr>Big Ben</vt:lpstr>
      <vt:lpstr>What is it?</vt:lpstr>
      <vt:lpstr>Thames</vt:lpstr>
      <vt:lpstr>We live in Thames</vt:lpstr>
      <vt:lpstr>What is it?</vt:lpstr>
      <vt:lpstr>London Eye</vt:lpstr>
      <vt:lpstr>What is it?</vt:lpstr>
      <vt:lpstr>Tower Bridge</vt:lpstr>
      <vt:lpstr>Пословицы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2018-02-06T09:28:31Z</dcterms:created>
  <dcterms:modified xsi:type="dcterms:W3CDTF">2018-02-06T10:18:25Z</dcterms:modified>
</cp:coreProperties>
</file>