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9A12B-DECE-48D7-99C9-5863837ED0F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1AC3-3DC3-4A1F-B086-A7E82B18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1AC3-3DC3-4A1F-B086-A7E82B182F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658EF-B267-44D7-A80C-1FC624E9A3DB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D43C8-B691-4E35-9827-1DA78CAFBCC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Тренировочные упражнения </a:t>
            </a:r>
            <a:br>
              <a:rPr lang="ru-RU" b="1" dirty="0" smtClean="0"/>
            </a:br>
            <a:r>
              <a:rPr lang="ru-RU" b="1" dirty="0" smtClean="0"/>
              <a:t>для подготовки к написанию эссе.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МБОУ «СОШ №23 с углубленным изучением отдельных предметов» 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Гундарова Вера Николаевна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72" y="1081070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80724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6"/>
            <a:ext cx="4286280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671796" cy="4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3636628" cy="4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585791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715304" cy="49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643866" cy="50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9296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82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18</Words>
  <Application>Microsoft Office PowerPoint</Application>
  <PresentationFormat>Экран (4:3)</PresentationFormat>
  <Paragraphs>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Тренировочные упражнения  для подготовки к написанию эссе.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Тренировочные упражнения  для подготовки к написанию эссе.</dc:title>
  <dc:creator>Дом</dc:creator>
  <cp:lastModifiedBy>comp</cp:lastModifiedBy>
  <cp:revision>6</cp:revision>
  <dcterms:created xsi:type="dcterms:W3CDTF">2014-02-09T18:02:01Z</dcterms:created>
  <dcterms:modified xsi:type="dcterms:W3CDTF">2017-11-12T19:56:50Z</dcterms:modified>
</cp:coreProperties>
</file>