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267" r:id="rId3"/>
    <p:sldId id="262" r:id="rId4"/>
    <p:sldId id="259" r:id="rId5"/>
    <p:sldId id="260" r:id="rId6"/>
    <p:sldId id="261" r:id="rId7"/>
    <p:sldId id="258" r:id="rId8"/>
    <p:sldId id="263" r:id="rId9"/>
    <p:sldId id="302" r:id="rId10"/>
    <p:sldId id="269" r:id="rId11"/>
    <p:sldId id="270" r:id="rId12"/>
    <p:sldId id="257" r:id="rId13"/>
    <p:sldId id="268" r:id="rId14"/>
    <p:sldId id="265" r:id="rId15"/>
    <p:sldId id="266" r:id="rId16"/>
    <p:sldId id="271" r:id="rId17"/>
    <p:sldId id="30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66FF"/>
    <a:srgbClr val="F4C2F2"/>
    <a:srgbClr val="993300"/>
    <a:srgbClr val="008000"/>
    <a:srgbClr val="FFCC00"/>
    <a:srgbClr val="990099"/>
    <a:srgbClr val="F9CD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789" autoAdjust="0"/>
    <p:restoredTop sz="89763" autoAdjust="0"/>
  </p:normalViewPr>
  <p:slideViewPr>
    <p:cSldViewPr>
      <p:cViewPr varScale="1">
        <p:scale>
          <a:sx n="99" d="100"/>
          <a:sy n="99" d="100"/>
        </p:scale>
        <p:origin x="-3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13DAD-A80F-4063-BCF1-49F57CFAD0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1CFAF-3A96-407B-9FF4-88695F8F27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9111B-C600-4469-A5F3-CA04480CB6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5F222-C383-43A5-A942-6C7160264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F0560-7E51-4995-A43D-734704D19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3423E-BA92-401F-9EAD-69CA6B115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26054-E096-4D74-AB11-2E52E4D6F1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C2DFA-17C7-4197-A09F-0AFA34DD06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5BDB8-31A6-4A0D-98D1-CFAF97D9F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E80F2-2821-4E16-82DE-3072CE105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AEF95-E715-49A5-8997-CD231CADE2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99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02D1FB7-D2BC-4450-8410-FDB8716DB2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93817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WordArt 8"/>
          <p:cNvSpPr>
            <a:spLocks noChangeArrowheads="1" noChangeShapeType="1" noTextEdit="1"/>
          </p:cNvSpPr>
          <p:nvPr/>
        </p:nvSpPr>
        <p:spPr bwMode="auto">
          <a:xfrm>
            <a:off x="1668463" y="571480"/>
            <a:ext cx="6332561" cy="44291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 smtClean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16EE20"/>
              </a:solidFill>
              <a:latin typeface="Arial"/>
              <a:cs typeface="Arial"/>
            </a:endParaRPr>
          </a:p>
          <a:p>
            <a:pPr algn="ctr"/>
            <a:r>
              <a:rPr lang="ru-RU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16EE20"/>
                </a:solidFill>
                <a:latin typeface="Arial Black" pitchFamily="34" charset="0"/>
                <a:cs typeface="Arial"/>
              </a:rPr>
              <a:t>Тренажёр  </a:t>
            </a:r>
            <a:endParaRPr lang="ru-RU" sz="3600" b="1" kern="10" dirty="0" smtClean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16EE20"/>
              </a:solidFill>
              <a:latin typeface="Arial Black" pitchFamily="34" charset="0"/>
              <a:cs typeface="Arial"/>
            </a:endParaRPr>
          </a:p>
          <a:p>
            <a:pPr algn="ctr"/>
            <a:r>
              <a:rPr lang="en-US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16EE20"/>
                </a:solidFill>
                <a:latin typeface="Arial Black" pitchFamily="34" charset="0"/>
                <a:cs typeface="Arial"/>
              </a:rPr>
              <a:t> </a:t>
            </a:r>
            <a:r>
              <a:rPr lang="ru-RU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16EE20"/>
                </a:solidFill>
                <a:latin typeface="Arial Black" pitchFamily="34" charset="0"/>
                <a:cs typeface="Arial"/>
              </a:rPr>
              <a:t> «Речевой этикет»</a:t>
            </a:r>
            <a:endParaRPr lang="ru-RU" sz="36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16EE20"/>
              </a:solidFill>
              <a:latin typeface="Arial Black" pitchFamily="34" charset="0"/>
              <a:cs typeface="Arial"/>
            </a:endParaRPr>
          </a:p>
        </p:txBody>
      </p:sp>
      <p:sp>
        <p:nvSpPr>
          <p:cNvPr id="2052" name="WordArt 9"/>
          <p:cNvSpPr>
            <a:spLocks noChangeArrowheads="1" noChangeShapeType="1" noTextEdit="1"/>
          </p:cNvSpPr>
          <p:nvPr/>
        </p:nvSpPr>
        <p:spPr bwMode="auto">
          <a:xfrm>
            <a:off x="1857375" y="1257300"/>
            <a:ext cx="5067300" cy="893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kern="10" dirty="0">
              <a:ln w="9525">
                <a:solidFill>
                  <a:srgbClr val="9933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053" name="WordArt 10"/>
          <p:cNvSpPr>
            <a:spLocks noChangeArrowheads="1" noChangeShapeType="1" noTextEdit="1"/>
          </p:cNvSpPr>
          <p:nvPr/>
        </p:nvSpPr>
        <p:spPr bwMode="auto">
          <a:xfrm>
            <a:off x="2051050" y="3698875"/>
            <a:ext cx="5040313" cy="125888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ru-RU" sz="3600" b="1" kern="10" dirty="0">
              <a:ln w="6350">
                <a:solidFill>
                  <a:srgbClr val="990099"/>
                </a:solidFill>
                <a:round/>
                <a:headEnd/>
                <a:tailEnd/>
              </a:ln>
              <a:solidFill>
                <a:srgbClr val="FFCC00"/>
              </a:solidFill>
              <a:latin typeface="Impact"/>
            </a:endParaRPr>
          </a:p>
        </p:txBody>
      </p:sp>
      <p:sp>
        <p:nvSpPr>
          <p:cNvPr id="54286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23300" y="6308725"/>
            <a:ext cx="449263" cy="450850"/>
          </a:xfrm>
          <a:prstGeom prst="actionButtonEnd">
            <a:avLst/>
          </a:prstGeom>
          <a:solidFill>
            <a:srgbClr val="CC3300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WordArt 9"/>
          <p:cNvSpPr>
            <a:spLocks noChangeArrowheads="1" noChangeShapeType="1" noTextEdit="1"/>
          </p:cNvSpPr>
          <p:nvPr/>
        </p:nvSpPr>
        <p:spPr bwMode="auto">
          <a:xfrm>
            <a:off x="1404938" y="352425"/>
            <a:ext cx="6243637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kern="10" dirty="0">
              <a:ln w="9525">
                <a:solidFill>
                  <a:srgbClr val="9933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 b="20828"/>
          <a:stretch>
            <a:fillRect/>
          </a:stretch>
        </p:blipFill>
        <p:spPr bwMode="auto">
          <a:xfrm>
            <a:off x="971550" y="1184275"/>
            <a:ext cx="7200900" cy="4338638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417763" y="4076700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0" name="Rectangle 7"/>
          <p:cNvSpPr>
            <a:spLocks noChangeArrowheads="1"/>
          </p:cNvSpPr>
          <p:nvPr/>
        </p:nvSpPr>
        <p:spPr bwMode="auto">
          <a:xfrm>
            <a:off x="2417763" y="2630488"/>
            <a:ext cx="1446212" cy="1446212"/>
          </a:xfrm>
          <a:prstGeom prst="rect">
            <a:avLst/>
          </a:prstGeom>
          <a:solidFill>
            <a:srgbClr val="66FFFF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Arial Black" pitchFamily="34" charset="0"/>
              </a:rPr>
              <a:t>Господа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товарищи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29701" name="Rectangle 13"/>
          <p:cNvSpPr>
            <a:spLocks noChangeArrowheads="1"/>
          </p:cNvSpPr>
          <p:nvPr/>
        </p:nvSpPr>
        <p:spPr bwMode="auto">
          <a:xfrm>
            <a:off x="5310188" y="1184275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Mr</a:t>
            </a:r>
            <a:endParaRPr lang="en-US" sz="28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  <a:p>
            <a:pPr algn="ctr"/>
            <a:r>
              <a:rPr lang="en-US" sz="28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Mrs</a:t>
            </a:r>
            <a:endParaRPr lang="en-US" sz="28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  <a:p>
            <a:pPr algn="ctr"/>
            <a:r>
              <a:rPr lang="en-US" sz="28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Miss</a:t>
            </a:r>
            <a:endParaRPr lang="ru-RU" sz="28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29702" name="Rectangle 14"/>
          <p:cNvSpPr>
            <a:spLocks noChangeArrowheads="1"/>
          </p:cNvSpPr>
          <p:nvPr/>
        </p:nvSpPr>
        <p:spPr bwMode="auto">
          <a:xfrm>
            <a:off x="6756400" y="1184275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3" name="Rectangle 15"/>
          <p:cNvSpPr>
            <a:spLocks noChangeArrowheads="1"/>
          </p:cNvSpPr>
          <p:nvPr/>
        </p:nvSpPr>
        <p:spPr bwMode="auto">
          <a:xfrm>
            <a:off x="5292080" y="4077072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4" name="WordArt 16"/>
          <p:cNvSpPr>
            <a:spLocks noChangeArrowheads="1" noChangeShapeType="1" noTextEdit="1"/>
          </p:cNvSpPr>
          <p:nvPr/>
        </p:nvSpPr>
        <p:spPr bwMode="auto">
          <a:xfrm>
            <a:off x="214282" y="171450"/>
            <a:ext cx="8501122" cy="763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itchFamily="34" charset="0"/>
                <a:cs typeface="Arial"/>
              </a:rPr>
              <a:t>Каким  должно быть обращение к собеседнику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 Black" pitchFamily="34" charset="0"/>
              <a:cs typeface="Arial"/>
            </a:endParaRPr>
          </a:p>
        </p:txBody>
      </p:sp>
      <p:sp>
        <p:nvSpPr>
          <p:cNvPr id="29705" name="Rectangle 17"/>
          <p:cNvSpPr>
            <a:spLocks noChangeArrowheads="1"/>
          </p:cNvSpPr>
          <p:nvPr/>
        </p:nvSpPr>
        <p:spPr bwMode="auto">
          <a:xfrm>
            <a:off x="6756400" y="2630488"/>
            <a:ext cx="1446213" cy="1446212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6" name="Rectangle 18"/>
          <p:cNvSpPr>
            <a:spLocks noChangeArrowheads="1"/>
          </p:cNvSpPr>
          <p:nvPr/>
        </p:nvSpPr>
        <p:spPr bwMode="auto">
          <a:xfrm>
            <a:off x="6756400" y="4076700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1" name="WordArt 21"/>
          <p:cNvSpPr>
            <a:spLocks noChangeArrowheads="1" noChangeShapeType="1" noTextEdit="1"/>
          </p:cNvSpPr>
          <p:nvPr/>
        </p:nvSpPr>
        <p:spPr bwMode="auto">
          <a:xfrm>
            <a:off x="5476875" y="1528763"/>
            <a:ext cx="1176338" cy="677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15385" name="WordArt 25"/>
          <p:cNvSpPr>
            <a:spLocks noChangeArrowheads="1" noChangeShapeType="1" noTextEdit="1"/>
          </p:cNvSpPr>
          <p:nvPr/>
        </p:nvSpPr>
        <p:spPr bwMode="auto">
          <a:xfrm>
            <a:off x="2483768" y="2708920"/>
            <a:ext cx="1368152" cy="13681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15386" name="WordArt 26"/>
          <p:cNvSpPr>
            <a:spLocks noChangeArrowheads="1" noChangeShapeType="1" noTextEdit="1"/>
          </p:cNvSpPr>
          <p:nvPr/>
        </p:nvSpPr>
        <p:spPr bwMode="auto">
          <a:xfrm>
            <a:off x="2483768" y="4149081"/>
            <a:ext cx="1368151" cy="12241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Вежливым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Корректным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уместным</a:t>
            </a:r>
          </a:p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15390" name="WordArt 30"/>
          <p:cNvSpPr>
            <a:spLocks noChangeArrowheads="1" noChangeShapeType="1" noTextEdit="1"/>
          </p:cNvSpPr>
          <p:nvPr/>
        </p:nvSpPr>
        <p:spPr bwMode="auto">
          <a:xfrm>
            <a:off x="6924675" y="4333875"/>
            <a:ext cx="1176338" cy="74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+mn-lt"/>
                <a:ea typeface="+mn-lt"/>
                <a:cs typeface="+mn-lt"/>
              </a:rPr>
              <a:t>ok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+mn-lt"/>
              <a:ea typeface="+mn-lt"/>
              <a:cs typeface="+mn-lt"/>
            </a:endParaRPr>
          </a:p>
        </p:txBody>
      </p:sp>
      <p:sp>
        <p:nvSpPr>
          <p:cNvPr id="15391" name="WordArt 31"/>
          <p:cNvSpPr>
            <a:spLocks noChangeArrowheads="1" noChangeShapeType="1" noTextEdit="1"/>
          </p:cNvSpPr>
          <p:nvPr/>
        </p:nvSpPr>
        <p:spPr bwMode="auto">
          <a:xfrm>
            <a:off x="5386388" y="4293097"/>
            <a:ext cx="1345852" cy="10801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Культура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общения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15392" name="WordArt 32"/>
          <p:cNvSpPr>
            <a:spLocks noChangeArrowheads="1" noChangeShapeType="1" noTextEdit="1"/>
          </p:cNvSpPr>
          <p:nvPr/>
        </p:nvSpPr>
        <p:spPr bwMode="auto">
          <a:xfrm>
            <a:off x="6834188" y="2886074"/>
            <a:ext cx="1338212" cy="97497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В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русском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языке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15393" name="WordArt 33"/>
          <p:cNvSpPr>
            <a:spLocks noChangeArrowheads="1" noChangeShapeType="1" noTextEdit="1"/>
          </p:cNvSpPr>
          <p:nvPr/>
        </p:nvSpPr>
        <p:spPr bwMode="auto">
          <a:xfrm>
            <a:off x="6834189" y="1268760"/>
            <a:ext cx="1266204" cy="12961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В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английском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языке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15396" name="WordArt 36"/>
          <p:cNvSpPr>
            <a:spLocks noChangeArrowheads="1" noChangeShapeType="1" noTextEdit="1"/>
          </p:cNvSpPr>
          <p:nvPr/>
        </p:nvSpPr>
        <p:spPr bwMode="auto">
          <a:xfrm>
            <a:off x="3214688" y="5859463"/>
            <a:ext cx="27146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16EE2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Правильно!</a:t>
            </a:r>
          </a:p>
        </p:txBody>
      </p:sp>
      <p:sp>
        <p:nvSpPr>
          <p:cNvPr id="15398" name="AutoShape 3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93063" y="6129338"/>
            <a:ext cx="449262" cy="450850"/>
          </a:xfrm>
          <a:prstGeom prst="actionButtonEnd">
            <a:avLst/>
          </a:prstGeom>
          <a:solidFill>
            <a:srgbClr val="5DD854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115616" y="1340768"/>
            <a:ext cx="168492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3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53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53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53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9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53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9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53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9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53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93"/>
                  </p:tgtEl>
                </p:cond>
              </p:nextCondLst>
            </p:seq>
          </p:childTnLst>
        </p:cTn>
      </p:par>
    </p:tnLst>
    <p:bldLst>
      <p:bldP spid="15365" grpId="0" animBg="1"/>
      <p:bldP spid="15381" grpId="0" animBg="1"/>
      <p:bldP spid="15385" grpId="0" animBg="1"/>
      <p:bldP spid="15386" grpId="0" animBg="1"/>
      <p:bldP spid="15390" grpId="0" animBg="1"/>
      <p:bldP spid="15391" grpId="0" animBg="1"/>
      <p:bldP spid="15392" grpId="0" animBg="1"/>
      <p:bldP spid="15393" grpId="0" animBg="1"/>
      <p:bldP spid="15396" grpId="0" animBg="1"/>
      <p:bldP spid="1539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 b="20828"/>
          <a:stretch>
            <a:fillRect/>
          </a:stretch>
        </p:blipFill>
        <p:spPr bwMode="auto">
          <a:xfrm>
            <a:off x="971550" y="1184275"/>
            <a:ext cx="7200900" cy="4338638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417763" y="2630488"/>
            <a:ext cx="1446212" cy="1446212"/>
          </a:xfrm>
          <a:prstGeom prst="rect">
            <a:avLst/>
          </a:prstGeom>
          <a:solidFill>
            <a:srgbClr val="66FFFF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4" name="Rectangle 13"/>
          <p:cNvSpPr>
            <a:spLocks noChangeArrowheads="1"/>
          </p:cNvSpPr>
          <p:nvPr/>
        </p:nvSpPr>
        <p:spPr bwMode="auto">
          <a:xfrm>
            <a:off x="5310188" y="1184275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Mr</a:t>
            </a:r>
            <a:endParaRPr lang="en-US" sz="32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  <a:p>
            <a:pPr algn="ctr"/>
            <a:r>
              <a:rPr lang="en-US" sz="32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Mrs</a:t>
            </a:r>
            <a:endParaRPr lang="en-US" sz="32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  <a:p>
            <a:pPr algn="ctr"/>
            <a:r>
              <a:rPr lang="en-US" sz="32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Miss</a:t>
            </a:r>
            <a:endParaRPr lang="ru-RU" sz="32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30725" name="Rectangle 14"/>
          <p:cNvSpPr>
            <a:spLocks noChangeArrowheads="1"/>
          </p:cNvSpPr>
          <p:nvPr/>
        </p:nvSpPr>
        <p:spPr bwMode="auto">
          <a:xfrm>
            <a:off x="6732240" y="1196752"/>
            <a:ext cx="1415999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 smtClean="0">
                <a:latin typeface="Arial Black" pitchFamily="34" charset="0"/>
              </a:rPr>
              <a:t>В </a:t>
            </a:r>
          </a:p>
          <a:p>
            <a:pPr algn="ctr"/>
            <a:r>
              <a:rPr lang="ru-RU" sz="1600" dirty="0" smtClean="0">
                <a:latin typeface="Arial Black" pitchFamily="34" charset="0"/>
              </a:rPr>
              <a:t>английском</a:t>
            </a:r>
          </a:p>
          <a:p>
            <a:pPr algn="ctr"/>
            <a:r>
              <a:rPr lang="ru-RU" sz="1600" dirty="0" smtClean="0">
                <a:latin typeface="Arial Black" pitchFamily="34" charset="0"/>
              </a:rPr>
              <a:t>языке</a:t>
            </a:r>
            <a:endParaRPr lang="ru-RU" sz="1600" dirty="0">
              <a:latin typeface="Arial Black" pitchFamily="34" charset="0"/>
            </a:endParaRPr>
          </a:p>
        </p:txBody>
      </p:sp>
      <p:sp>
        <p:nvSpPr>
          <p:cNvPr id="30726" name="WordArt 16"/>
          <p:cNvSpPr>
            <a:spLocks noChangeArrowheads="1" noChangeShapeType="1" noTextEdit="1"/>
          </p:cNvSpPr>
          <p:nvPr/>
        </p:nvSpPr>
        <p:spPr bwMode="auto">
          <a:xfrm>
            <a:off x="611560" y="188640"/>
            <a:ext cx="7460902" cy="15258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71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itchFamily="34" charset="0"/>
                <a:cs typeface="Arial"/>
              </a:rPr>
              <a:t>Ladies and gentlemen</a:t>
            </a:r>
          </a:p>
          <a:p>
            <a:pPr algn="ctr"/>
            <a:endParaRPr lang="ru-RU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27" name="Rectangle 17"/>
          <p:cNvSpPr>
            <a:spLocks noChangeArrowheads="1"/>
          </p:cNvSpPr>
          <p:nvPr/>
        </p:nvSpPr>
        <p:spPr bwMode="auto">
          <a:xfrm>
            <a:off x="6756400" y="2630488"/>
            <a:ext cx="1446213" cy="1446212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8" name="Rectangle 18"/>
          <p:cNvSpPr>
            <a:spLocks noChangeArrowheads="1"/>
          </p:cNvSpPr>
          <p:nvPr/>
        </p:nvSpPr>
        <p:spPr bwMode="auto">
          <a:xfrm>
            <a:off x="6756400" y="4076700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5" name="WordArt 21"/>
          <p:cNvSpPr>
            <a:spLocks noChangeArrowheads="1" noChangeShapeType="1" noTextEdit="1"/>
          </p:cNvSpPr>
          <p:nvPr/>
        </p:nvSpPr>
        <p:spPr bwMode="auto">
          <a:xfrm>
            <a:off x="5436096" y="1484784"/>
            <a:ext cx="1266825" cy="677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16409" name="WordArt 25"/>
          <p:cNvSpPr>
            <a:spLocks noChangeArrowheads="1" noChangeShapeType="1" noTextEdit="1"/>
          </p:cNvSpPr>
          <p:nvPr/>
        </p:nvSpPr>
        <p:spPr bwMode="auto">
          <a:xfrm>
            <a:off x="2411760" y="2636912"/>
            <a:ext cx="1440160" cy="136815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Господа,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 товарищи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16414" name="WordArt 30"/>
          <p:cNvSpPr>
            <a:spLocks noChangeArrowheads="1" noChangeShapeType="1" noTextEdit="1"/>
          </p:cNvSpPr>
          <p:nvPr/>
        </p:nvSpPr>
        <p:spPr bwMode="auto">
          <a:xfrm>
            <a:off x="6924675" y="4333875"/>
            <a:ext cx="1085850" cy="74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+mn-lt"/>
                <a:ea typeface="+mn-lt"/>
                <a:cs typeface="+mn-lt"/>
              </a:rPr>
              <a:t>ok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+mn-lt"/>
              <a:ea typeface="+mn-lt"/>
              <a:cs typeface="+mn-lt"/>
            </a:endParaRPr>
          </a:p>
        </p:txBody>
      </p:sp>
      <p:sp>
        <p:nvSpPr>
          <p:cNvPr id="16416" name="WordArt 32"/>
          <p:cNvSpPr>
            <a:spLocks noChangeArrowheads="1" noChangeShapeType="1" noTextEdit="1"/>
          </p:cNvSpPr>
          <p:nvPr/>
        </p:nvSpPr>
        <p:spPr bwMode="auto">
          <a:xfrm>
            <a:off x="6834188" y="2636912"/>
            <a:ext cx="1266204" cy="144015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В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русском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языке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16417" name="WordArt 33"/>
          <p:cNvSpPr>
            <a:spLocks noChangeArrowheads="1" noChangeShapeType="1" noTextEdit="1"/>
          </p:cNvSpPr>
          <p:nvPr/>
        </p:nvSpPr>
        <p:spPr bwMode="auto">
          <a:xfrm>
            <a:off x="6834188" y="1528763"/>
            <a:ext cx="1266825" cy="747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30734" name="Rectangle 36"/>
          <p:cNvSpPr>
            <a:spLocks noChangeArrowheads="1"/>
          </p:cNvSpPr>
          <p:nvPr/>
        </p:nvSpPr>
        <p:spPr bwMode="auto">
          <a:xfrm>
            <a:off x="5310188" y="4076700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21" name="WordArt 37"/>
          <p:cNvSpPr>
            <a:spLocks noChangeArrowheads="1" noChangeShapeType="1" noTextEdit="1"/>
          </p:cNvSpPr>
          <p:nvPr/>
        </p:nvSpPr>
        <p:spPr bwMode="auto">
          <a:xfrm>
            <a:off x="5476874" y="4221089"/>
            <a:ext cx="1183357" cy="10801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Культура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общения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16422" name="WordArt 38"/>
          <p:cNvSpPr>
            <a:spLocks noChangeArrowheads="1" noChangeShapeType="1" noTextEdit="1"/>
          </p:cNvSpPr>
          <p:nvPr/>
        </p:nvSpPr>
        <p:spPr bwMode="auto">
          <a:xfrm>
            <a:off x="3214688" y="5859463"/>
            <a:ext cx="27146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16EE2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Правильно!</a:t>
            </a:r>
          </a:p>
        </p:txBody>
      </p:sp>
      <p:sp>
        <p:nvSpPr>
          <p:cNvPr id="16424" name="AutoShape 4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93063" y="6129338"/>
            <a:ext cx="449262" cy="450850"/>
          </a:xfrm>
          <a:prstGeom prst="actionButtonEnd">
            <a:avLst/>
          </a:prstGeom>
          <a:solidFill>
            <a:srgbClr val="5DD854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259632" y="1268760"/>
            <a:ext cx="161349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3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4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6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64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1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64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1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64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1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64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21"/>
                  </p:tgtEl>
                </p:cond>
              </p:nextCondLst>
            </p:seq>
          </p:childTnLst>
        </p:cTn>
      </p:par>
    </p:tnLst>
    <p:bldLst>
      <p:bldP spid="16391" grpId="0" animBg="1"/>
      <p:bldP spid="16405" grpId="0" animBg="1"/>
      <p:bldP spid="16409" grpId="0" animBg="1"/>
      <p:bldP spid="16414" grpId="0" animBg="1"/>
      <p:bldP spid="16416" grpId="0" animBg="1"/>
      <p:bldP spid="16417" grpId="0" animBg="1"/>
      <p:bldP spid="16421" grpId="0" animBg="1"/>
      <p:bldP spid="16422" grpId="0" animBg="1"/>
      <p:bldP spid="164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 b="20828"/>
          <a:stretch>
            <a:fillRect/>
          </a:stretch>
        </p:blipFill>
        <p:spPr bwMode="auto">
          <a:xfrm>
            <a:off x="971550" y="1184275"/>
            <a:ext cx="7200900" cy="4338638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31747" name="Rectangle 13"/>
          <p:cNvSpPr>
            <a:spLocks noChangeArrowheads="1"/>
          </p:cNvSpPr>
          <p:nvPr/>
        </p:nvSpPr>
        <p:spPr bwMode="auto">
          <a:xfrm>
            <a:off x="5310188" y="1184275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Mr</a:t>
            </a:r>
            <a:endParaRPr lang="en-US" sz="32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  <a:p>
            <a:pPr algn="ctr"/>
            <a:r>
              <a:rPr lang="en-US" sz="32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Mrs</a:t>
            </a:r>
            <a:endParaRPr lang="en-US" sz="32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  <a:p>
            <a:pPr algn="ctr"/>
            <a:r>
              <a:rPr lang="en-US" sz="32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Miss</a:t>
            </a:r>
            <a:endParaRPr lang="ru-RU" sz="32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31748" name="Rectangle 14"/>
          <p:cNvSpPr>
            <a:spLocks noChangeArrowheads="1"/>
          </p:cNvSpPr>
          <p:nvPr/>
        </p:nvSpPr>
        <p:spPr bwMode="auto">
          <a:xfrm>
            <a:off x="6756400" y="1184275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49" name="WordArt 16"/>
          <p:cNvSpPr>
            <a:spLocks noChangeArrowheads="1" noChangeShapeType="1" noTextEdit="1"/>
          </p:cNvSpPr>
          <p:nvPr/>
        </p:nvSpPr>
        <p:spPr bwMode="auto">
          <a:xfrm>
            <a:off x="785786" y="285728"/>
            <a:ext cx="7776864" cy="67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itchFamily="34" charset="0"/>
                <a:cs typeface="Arial"/>
              </a:rPr>
              <a:t>Обращение зависит от речевой ситуации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 Black" pitchFamily="34" charset="0"/>
              <a:cs typeface="Arial"/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6756400" y="2630488"/>
            <a:ext cx="1446213" cy="1446212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1" name="Rectangle 18"/>
          <p:cNvSpPr>
            <a:spLocks noChangeArrowheads="1"/>
          </p:cNvSpPr>
          <p:nvPr/>
        </p:nvSpPr>
        <p:spPr bwMode="auto">
          <a:xfrm>
            <a:off x="6756400" y="4076700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3" name="WordArt 21"/>
          <p:cNvSpPr>
            <a:spLocks noChangeArrowheads="1" noChangeShapeType="1" noTextEdit="1"/>
          </p:cNvSpPr>
          <p:nvPr/>
        </p:nvSpPr>
        <p:spPr bwMode="auto">
          <a:xfrm>
            <a:off x="5436096" y="1268760"/>
            <a:ext cx="1224136" cy="12961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3102" name="WordArt 30"/>
          <p:cNvSpPr>
            <a:spLocks noChangeArrowheads="1" noChangeShapeType="1" noTextEdit="1"/>
          </p:cNvSpPr>
          <p:nvPr/>
        </p:nvSpPr>
        <p:spPr bwMode="auto">
          <a:xfrm>
            <a:off x="6834188" y="4424363"/>
            <a:ext cx="1266825" cy="655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+mn-lt"/>
                <a:ea typeface="+mn-lt"/>
                <a:cs typeface="+mn-lt"/>
              </a:rPr>
              <a:t>ok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+mn-lt"/>
              <a:ea typeface="+mn-lt"/>
              <a:cs typeface="+mn-lt"/>
            </a:endParaRPr>
          </a:p>
        </p:txBody>
      </p:sp>
      <p:sp>
        <p:nvSpPr>
          <p:cNvPr id="3104" name="WordArt 32"/>
          <p:cNvSpPr>
            <a:spLocks noChangeArrowheads="1" noChangeShapeType="1" noTextEdit="1"/>
          </p:cNvSpPr>
          <p:nvPr/>
        </p:nvSpPr>
        <p:spPr bwMode="auto">
          <a:xfrm>
            <a:off x="6834189" y="2636912"/>
            <a:ext cx="1266204" cy="144015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В 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русском 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языке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3105" name="WordArt 33"/>
          <p:cNvSpPr>
            <a:spLocks noChangeArrowheads="1" noChangeShapeType="1" noTextEdit="1"/>
          </p:cNvSpPr>
          <p:nvPr/>
        </p:nvSpPr>
        <p:spPr bwMode="auto">
          <a:xfrm>
            <a:off x="6834188" y="1268760"/>
            <a:ext cx="1338212" cy="12241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В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английском 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языке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31756" name="Rectangle 38"/>
          <p:cNvSpPr>
            <a:spLocks noChangeArrowheads="1"/>
          </p:cNvSpPr>
          <p:nvPr/>
        </p:nvSpPr>
        <p:spPr bwMode="auto">
          <a:xfrm>
            <a:off x="5292080" y="4077072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11" name="WordArt 39"/>
          <p:cNvSpPr>
            <a:spLocks noChangeArrowheads="1" noChangeShapeType="1" noTextEdit="1"/>
          </p:cNvSpPr>
          <p:nvPr/>
        </p:nvSpPr>
        <p:spPr bwMode="auto">
          <a:xfrm>
            <a:off x="5476875" y="4149081"/>
            <a:ext cx="1176338" cy="9309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Культура 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общения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3112" name="WordArt 40"/>
          <p:cNvSpPr>
            <a:spLocks noChangeArrowheads="1" noChangeShapeType="1" noTextEdit="1"/>
          </p:cNvSpPr>
          <p:nvPr/>
        </p:nvSpPr>
        <p:spPr bwMode="auto">
          <a:xfrm>
            <a:off x="3214688" y="5859463"/>
            <a:ext cx="27146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16EE2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Правильно!</a:t>
            </a:r>
          </a:p>
        </p:txBody>
      </p:sp>
      <p:sp>
        <p:nvSpPr>
          <p:cNvPr id="3114" name="AutoShape 4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93063" y="6129338"/>
            <a:ext cx="449262" cy="450850"/>
          </a:xfrm>
          <a:prstGeom prst="actionButtonEnd">
            <a:avLst/>
          </a:prstGeom>
          <a:solidFill>
            <a:srgbClr val="5DD854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187624" y="1340768"/>
            <a:ext cx="1684929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ru-RU" sz="3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0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2"/>
                  </p:tgtEl>
                </p:cond>
              </p:nextCondLst>
            </p:seq>
          </p:childTnLst>
        </p:cTn>
      </p:par>
    </p:tnLst>
    <p:bldLst>
      <p:bldP spid="3089" grpId="0" animBg="1"/>
      <p:bldP spid="3093" grpId="0" animBg="1"/>
      <p:bldP spid="3102" grpId="0" animBg="1"/>
      <p:bldP spid="3104" grpId="0" animBg="1"/>
      <p:bldP spid="3105" grpId="0" animBg="1"/>
      <p:bldP spid="3111" grpId="0" animBg="1"/>
      <p:bldP spid="3112" grpId="0" animBg="1"/>
      <p:bldP spid="31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 b="20828"/>
          <a:stretch>
            <a:fillRect/>
          </a:stretch>
        </p:blipFill>
        <p:spPr bwMode="auto">
          <a:xfrm>
            <a:off x="971550" y="1184275"/>
            <a:ext cx="7200900" cy="4338638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32771" name="Rectangle 13"/>
          <p:cNvSpPr>
            <a:spLocks noChangeArrowheads="1"/>
          </p:cNvSpPr>
          <p:nvPr/>
        </p:nvSpPr>
        <p:spPr bwMode="auto">
          <a:xfrm>
            <a:off x="5310188" y="1184275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Mr</a:t>
            </a:r>
            <a:endParaRPr lang="en-US" sz="28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  <a:p>
            <a:pPr algn="ctr"/>
            <a:r>
              <a:rPr lang="en-US" sz="28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Mrs</a:t>
            </a:r>
            <a:endParaRPr lang="en-US" sz="28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  <a:p>
            <a:pPr algn="ctr"/>
            <a:r>
              <a:rPr lang="en-US" sz="28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Miss</a:t>
            </a:r>
            <a:endParaRPr lang="ru-RU" sz="28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756400" y="1184275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3" name="Rectangle 15"/>
          <p:cNvSpPr>
            <a:spLocks noChangeArrowheads="1"/>
          </p:cNvSpPr>
          <p:nvPr/>
        </p:nvSpPr>
        <p:spPr bwMode="auto">
          <a:xfrm>
            <a:off x="5310188" y="4076700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4" name="WordArt 16"/>
          <p:cNvSpPr>
            <a:spLocks noChangeArrowheads="1" noChangeShapeType="1" noTextEdit="1"/>
          </p:cNvSpPr>
          <p:nvPr/>
        </p:nvSpPr>
        <p:spPr bwMode="auto">
          <a:xfrm>
            <a:off x="395536" y="261938"/>
            <a:ext cx="8064896" cy="67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itchFamily="34" charset="0"/>
                <a:cs typeface="Arial"/>
              </a:rPr>
              <a:t>Обращение зависит от языковых традиций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 Black" pitchFamily="34" charset="0"/>
              <a:cs typeface="Arial"/>
            </a:endParaRPr>
          </a:p>
        </p:txBody>
      </p:sp>
      <p:sp>
        <p:nvSpPr>
          <p:cNvPr id="32775" name="Rectangle 18"/>
          <p:cNvSpPr>
            <a:spLocks noChangeArrowheads="1"/>
          </p:cNvSpPr>
          <p:nvPr/>
        </p:nvSpPr>
        <p:spPr bwMode="auto">
          <a:xfrm>
            <a:off x="6756400" y="4076700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7" name="WordArt 21"/>
          <p:cNvSpPr>
            <a:spLocks noChangeArrowheads="1" noChangeShapeType="1" noTextEdit="1"/>
          </p:cNvSpPr>
          <p:nvPr/>
        </p:nvSpPr>
        <p:spPr bwMode="auto">
          <a:xfrm>
            <a:off x="5476875" y="1528763"/>
            <a:ext cx="1085850" cy="677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14366" name="WordArt 30"/>
          <p:cNvSpPr>
            <a:spLocks noChangeArrowheads="1" noChangeShapeType="1" noTextEdit="1"/>
          </p:cNvSpPr>
          <p:nvPr/>
        </p:nvSpPr>
        <p:spPr bwMode="auto">
          <a:xfrm>
            <a:off x="6834188" y="4333875"/>
            <a:ext cx="1176337" cy="74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+mn-lt"/>
                <a:ea typeface="+mn-lt"/>
                <a:cs typeface="+mn-lt"/>
              </a:rPr>
              <a:t>ok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+mn-lt"/>
              <a:ea typeface="+mn-lt"/>
              <a:cs typeface="+mn-lt"/>
            </a:endParaRPr>
          </a:p>
        </p:txBody>
      </p:sp>
      <p:sp>
        <p:nvSpPr>
          <p:cNvPr id="14367" name="WordArt 31"/>
          <p:cNvSpPr>
            <a:spLocks noChangeArrowheads="1" noChangeShapeType="1" noTextEdit="1"/>
          </p:cNvSpPr>
          <p:nvPr/>
        </p:nvSpPr>
        <p:spPr bwMode="auto">
          <a:xfrm>
            <a:off x="5386388" y="4293097"/>
            <a:ext cx="1345852" cy="10801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Культура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общения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+mn-lt"/>
                <a:ea typeface="+mn-lt"/>
                <a:cs typeface="+mn-lt"/>
              </a:rPr>
              <a:t>l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14369" name="WordArt 33"/>
          <p:cNvSpPr>
            <a:spLocks noChangeArrowheads="1" noChangeShapeType="1" noTextEdit="1"/>
          </p:cNvSpPr>
          <p:nvPr/>
        </p:nvSpPr>
        <p:spPr bwMode="auto">
          <a:xfrm>
            <a:off x="6834188" y="1268760"/>
            <a:ext cx="1338212" cy="122413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В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английском 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языке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14375" name="WordArt 39"/>
          <p:cNvSpPr>
            <a:spLocks noChangeArrowheads="1" noChangeShapeType="1" noTextEdit="1"/>
          </p:cNvSpPr>
          <p:nvPr/>
        </p:nvSpPr>
        <p:spPr bwMode="auto">
          <a:xfrm>
            <a:off x="3214688" y="5859463"/>
            <a:ext cx="27146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16EE2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Правильно!</a:t>
            </a:r>
          </a:p>
        </p:txBody>
      </p:sp>
      <p:sp>
        <p:nvSpPr>
          <p:cNvPr id="14377" name="AutoShape 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93063" y="6129338"/>
            <a:ext cx="449262" cy="450850"/>
          </a:xfrm>
          <a:prstGeom prst="actionButtonEnd">
            <a:avLst/>
          </a:prstGeom>
          <a:solidFill>
            <a:srgbClr val="5DD854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115616" y="1340768"/>
            <a:ext cx="200026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4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6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43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43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6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43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66"/>
                  </p:tgtEl>
                </p:cond>
              </p:nextCondLst>
            </p:seq>
          </p:childTnLst>
        </p:cTn>
      </p:par>
    </p:tnLst>
    <p:bldLst>
      <p:bldP spid="14350" grpId="0" animBg="1"/>
      <p:bldP spid="14357" grpId="0" animBg="1"/>
      <p:bldP spid="14366" grpId="0" animBg="1"/>
      <p:bldP spid="14367" grpId="0" animBg="1"/>
      <p:bldP spid="14369" grpId="0" animBg="1"/>
      <p:bldP spid="14375" grpId="0" animBg="1"/>
      <p:bldP spid="1437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 b="20828"/>
          <a:stretch>
            <a:fillRect/>
          </a:stretch>
        </p:blipFill>
        <p:spPr bwMode="auto">
          <a:xfrm>
            <a:off x="971550" y="1184275"/>
            <a:ext cx="7200900" cy="4338638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33795" name="Rectangle 13"/>
          <p:cNvSpPr>
            <a:spLocks noChangeArrowheads="1"/>
          </p:cNvSpPr>
          <p:nvPr/>
        </p:nvSpPr>
        <p:spPr bwMode="auto">
          <a:xfrm>
            <a:off x="5310188" y="1184275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5310188" y="4076700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7" name="WordArt 16"/>
          <p:cNvSpPr>
            <a:spLocks noChangeArrowheads="1" noChangeShapeType="1" noTextEdit="1"/>
          </p:cNvSpPr>
          <p:nvPr/>
        </p:nvSpPr>
        <p:spPr bwMode="auto">
          <a:xfrm>
            <a:off x="428596" y="285728"/>
            <a:ext cx="8280920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itchFamily="34" charset="0"/>
                <a:cs typeface="Arial"/>
              </a:rPr>
              <a:t>Что общего в  английских и русских формулах обращения 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 Black" pitchFamily="34" charset="0"/>
              <a:cs typeface="Arial"/>
            </a:endParaRPr>
          </a:p>
        </p:txBody>
      </p:sp>
      <p:sp>
        <p:nvSpPr>
          <p:cNvPr id="33798" name="Rectangle 18"/>
          <p:cNvSpPr>
            <a:spLocks noChangeArrowheads="1"/>
          </p:cNvSpPr>
          <p:nvPr/>
        </p:nvSpPr>
        <p:spPr bwMode="auto">
          <a:xfrm>
            <a:off x="6756400" y="4076700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5" name="WordArt 21"/>
          <p:cNvSpPr>
            <a:spLocks noChangeArrowheads="1" noChangeShapeType="1" noTextEdit="1"/>
          </p:cNvSpPr>
          <p:nvPr/>
        </p:nvSpPr>
        <p:spPr bwMode="auto">
          <a:xfrm>
            <a:off x="5386388" y="1268760"/>
            <a:ext cx="1273844" cy="12961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Mr</a:t>
            </a:r>
            <a:endParaRPr lang="en-US" sz="36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  <a:p>
            <a:pPr algn="ctr"/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Mrs</a:t>
            </a:r>
            <a:endParaRPr lang="en-US" sz="36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Miss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11294" name="WordArt 30"/>
          <p:cNvSpPr>
            <a:spLocks noChangeArrowheads="1" noChangeShapeType="1" noTextEdit="1"/>
          </p:cNvSpPr>
          <p:nvPr/>
        </p:nvSpPr>
        <p:spPr bwMode="auto">
          <a:xfrm>
            <a:off x="6924675" y="4333875"/>
            <a:ext cx="1176338" cy="74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+mn-lt"/>
                <a:ea typeface="+mn-lt"/>
                <a:cs typeface="+mn-lt"/>
              </a:rPr>
              <a:t>ok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+mn-lt"/>
              <a:ea typeface="+mn-lt"/>
              <a:cs typeface="+mn-lt"/>
            </a:endParaRPr>
          </a:p>
        </p:txBody>
      </p:sp>
      <p:sp>
        <p:nvSpPr>
          <p:cNvPr id="11295" name="WordArt 31"/>
          <p:cNvSpPr>
            <a:spLocks noChangeArrowheads="1" noChangeShapeType="1" noTextEdit="1"/>
          </p:cNvSpPr>
          <p:nvPr/>
        </p:nvSpPr>
        <p:spPr bwMode="auto">
          <a:xfrm>
            <a:off x="5386388" y="4149081"/>
            <a:ext cx="1345852" cy="12241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 pitchFamily="34" charset="0"/>
                <a:ea typeface="+mn-lt"/>
                <a:cs typeface="+mn-lt"/>
              </a:rPr>
              <a:t>Культура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 pitchFamily="34" charset="0"/>
                <a:ea typeface="+mn-lt"/>
                <a:cs typeface="+mn-lt"/>
              </a:rPr>
              <a:t>общения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tx2"/>
              </a:solidFill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11300" name="WordArt 36"/>
          <p:cNvSpPr>
            <a:spLocks noChangeArrowheads="1" noChangeShapeType="1" noTextEdit="1"/>
          </p:cNvSpPr>
          <p:nvPr/>
        </p:nvSpPr>
        <p:spPr bwMode="auto">
          <a:xfrm>
            <a:off x="3214688" y="5859463"/>
            <a:ext cx="27146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16EE2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Правильно!</a:t>
            </a:r>
          </a:p>
        </p:txBody>
      </p:sp>
      <p:sp>
        <p:nvSpPr>
          <p:cNvPr id="11302" name="AutoShape 3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93063" y="6129338"/>
            <a:ext cx="449262" cy="450850"/>
          </a:xfrm>
          <a:prstGeom prst="actionButtonEnd">
            <a:avLst/>
          </a:prstGeom>
          <a:solidFill>
            <a:srgbClr val="5DD854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259632" y="1268760"/>
            <a:ext cx="1542053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4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9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94"/>
                  </p:tgtEl>
                </p:cond>
              </p:nextCondLst>
            </p:seq>
          </p:childTnLst>
        </p:cTn>
      </p:par>
    </p:tnLst>
    <p:bldLst>
      <p:bldP spid="11279" grpId="0" animBg="1"/>
      <p:bldP spid="11285" grpId="0" animBg="1"/>
      <p:bldP spid="11294" grpId="0" animBg="1"/>
      <p:bldP spid="11295" grpId="0" animBg="1"/>
      <p:bldP spid="11300" grpId="0" animBg="1"/>
      <p:bldP spid="1130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 b="20828"/>
          <a:stretch>
            <a:fillRect/>
          </a:stretch>
        </p:blipFill>
        <p:spPr bwMode="auto">
          <a:xfrm>
            <a:off x="971550" y="1184275"/>
            <a:ext cx="7200900" cy="4338638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5310188" y="1184275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0" name="WordArt 16"/>
          <p:cNvSpPr>
            <a:spLocks noChangeArrowheads="1" noChangeShapeType="1" noTextEdit="1"/>
          </p:cNvSpPr>
          <p:nvPr/>
        </p:nvSpPr>
        <p:spPr bwMode="auto">
          <a:xfrm>
            <a:off x="1475656" y="171450"/>
            <a:ext cx="5688632" cy="763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itchFamily="34" charset="0"/>
                <a:cs typeface="Arial"/>
              </a:rPr>
              <a:t>Без фамилии не вежливо 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 Black" pitchFamily="34" charset="0"/>
              <a:cs typeface="Arial"/>
            </a:endParaRPr>
          </a:p>
        </p:txBody>
      </p:sp>
      <p:sp>
        <p:nvSpPr>
          <p:cNvPr id="34821" name="Rectangle 18"/>
          <p:cNvSpPr>
            <a:spLocks noChangeArrowheads="1"/>
          </p:cNvSpPr>
          <p:nvPr/>
        </p:nvSpPr>
        <p:spPr bwMode="auto">
          <a:xfrm>
            <a:off x="6756400" y="4076700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9" name="WordArt 21"/>
          <p:cNvSpPr>
            <a:spLocks noChangeArrowheads="1" noChangeShapeType="1" noTextEdit="1"/>
          </p:cNvSpPr>
          <p:nvPr/>
        </p:nvSpPr>
        <p:spPr bwMode="auto">
          <a:xfrm>
            <a:off x="5292080" y="1196752"/>
            <a:ext cx="1440160" cy="136815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 pitchFamily="34" charset="0"/>
                <a:ea typeface="+mn-lt"/>
                <a:cs typeface="+mn-lt"/>
              </a:rPr>
              <a:t>Mr</a:t>
            </a:r>
            <a:endParaRPr lang="en-US" sz="36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tx2"/>
              </a:solidFill>
              <a:latin typeface="Arial Black" pitchFamily="34" charset="0"/>
              <a:ea typeface="+mn-lt"/>
              <a:cs typeface="+mn-lt"/>
            </a:endParaRPr>
          </a:p>
          <a:p>
            <a:pPr algn="ctr"/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 pitchFamily="34" charset="0"/>
                <a:ea typeface="+mn-lt"/>
                <a:cs typeface="+mn-lt"/>
              </a:rPr>
              <a:t>Mrs</a:t>
            </a:r>
            <a:endParaRPr lang="en-US" sz="36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tx2"/>
              </a:solidFill>
              <a:latin typeface="Arial Black" pitchFamily="34" charset="0"/>
              <a:ea typeface="+mn-lt"/>
              <a:cs typeface="+mn-lt"/>
            </a:endParaRPr>
          </a:p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 pitchFamily="34" charset="0"/>
                <a:ea typeface="+mn-lt"/>
                <a:cs typeface="+mn-lt"/>
              </a:rPr>
              <a:t>Miss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tx2"/>
              </a:solidFill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12318" name="WordArt 30"/>
          <p:cNvSpPr>
            <a:spLocks noChangeArrowheads="1" noChangeShapeType="1" noTextEdit="1"/>
          </p:cNvSpPr>
          <p:nvPr/>
        </p:nvSpPr>
        <p:spPr bwMode="auto">
          <a:xfrm>
            <a:off x="6834188" y="4149081"/>
            <a:ext cx="1338212" cy="12241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ok</a:t>
            </a:r>
          </a:p>
        </p:txBody>
      </p:sp>
      <p:sp>
        <p:nvSpPr>
          <p:cNvPr id="12324" name="WordArt 36"/>
          <p:cNvSpPr>
            <a:spLocks noChangeArrowheads="1" noChangeShapeType="1" noTextEdit="1"/>
          </p:cNvSpPr>
          <p:nvPr/>
        </p:nvSpPr>
        <p:spPr bwMode="auto">
          <a:xfrm>
            <a:off x="3214688" y="5859463"/>
            <a:ext cx="27146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16EE2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Правильно!</a:t>
            </a:r>
          </a:p>
        </p:txBody>
      </p:sp>
      <p:sp>
        <p:nvSpPr>
          <p:cNvPr id="12326" name="AutoShape 3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93063" y="6129338"/>
            <a:ext cx="449262" cy="450850"/>
          </a:xfrm>
          <a:prstGeom prst="actionButtonEnd">
            <a:avLst/>
          </a:prstGeom>
          <a:solidFill>
            <a:srgbClr val="5DD854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331640" y="1268760"/>
            <a:ext cx="15716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3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3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18"/>
                  </p:tgtEl>
                </p:cond>
              </p:nextCondLst>
            </p:seq>
          </p:childTnLst>
        </p:cTn>
      </p:par>
    </p:tnLst>
    <p:bldLst>
      <p:bldP spid="12301" grpId="0" animBg="1"/>
      <p:bldP spid="12309" grpId="0" animBg="1"/>
      <p:bldP spid="12318" grpId="0" animBg="1"/>
      <p:bldP spid="12324" grpId="0" animBg="1"/>
      <p:bldP spid="123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 b="20828"/>
          <a:stretch>
            <a:fillRect/>
          </a:stretch>
        </p:blipFill>
        <p:spPr bwMode="auto">
          <a:xfrm>
            <a:off x="899592" y="1196752"/>
            <a:ext cx="7200900" cy="4338638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785786" y="5500702"/>
            <a:ext cx="7500990" cy="1214422"/>
          </a:xfrm>
          <a:prstGeom prst="rect">
            <a:avLst/>
          </a:prstGeom>
          <a:solidFill>
            <a:srgbClr val="FFFF00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  <a:p>
            <a:pPr algn="ctr"/>
            <a:endParaRPr lang="ru-RU" sz="24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  <a:p>
            <a:pPr algn="ctr"/>
            <a:r>
              <a:rPr lang="ru-RU" sz="60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Спасибо за   урок</a:t>
            </a:r>
          </a:p>
          <a:p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17438" name="WordArt 30"/>
          <p:cNvSpPr>
            <a:spLocks noChangeArrowheads="1" noChangeShapeType="1" noTextEdit="1"/>
          </p:cNvSpPr>
          <p:nvPr/>
        </p:nvSpPr>
        <p:spPr bwMode="auto">
          <a:xfrm>
            <a:off x="6643702" y="4077073"/>
            <a:ext cx="1528698" cy="13681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17447" name="AutoShape 3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01090" y="6143644"/>
            <a:ext cx="520700" cy="549275"/>
          </a:xfrm>
          <a:prstGeom prst="actionButtonHome">
            <a:avLst/>
          </a:prstGeom>
          <a:solidFill>
            <a:srgbClr val="66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7" name="WordArt 11"/>
          <p:cNvSpPr>
            <a:spLocks noChangeArrowheads="1" noChangeShapeType="1" noTextEdit="1"/>
          </p:cNvSpPr>
          <p:nvPr/>
        </p:nvSpPr>
        <p:spPr bwMode="auto">
          <a:xfrm>
            <a:off x="1115617" y="260649"/>
            <a:ext cx="7056784" cy="6347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itchFamily="34" charset="0"/>
                <a:cs typeface="Arial"/>
              </a:rPr>
              <a:t>Thank you for the lesson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 Black" pitchFamily="34" charset="0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1428736"/>
            <a:ext cx="157163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6" grpId="0" animBg="1"/>
      <p:bldP spid="17438" grpId="0" animBg="1"/>
      <p:bldP spid="1744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 b="20828"/>
          <a:stretch>
            <a:fillRect/>
          </a:stretch>
        </p:blipFill>
        <p:spPr bwMode="auto">
          <a:xfrm>
            <a:off x="899592" y="1196752"/>
            <a:ext cx="7200900" cy="4338638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17438" name="WordArt 30"/>
          <p:cNvSpPr>
            <a:spLocks noChangeArrowheads="1" noChangeShapeType="1" noTextEdit="1"/>
          </p:cNvSpPr>
          <p:nvPr/>
        </p:nvSpPr>
        <p:spPr bwMode="auto">
          <a:xfrm>
            <a:off x="6834188" y="4077073"/>
            <a:ext cx="1338212" cy="13681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17447" name="AutoShape 3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02575" y="6129338"/>
            <a:ext cx="520700" cy="549275"/>
          </a:xfrm>
          <a:prstGeom prst="actionButtonHome">
            <a:avLst/>
          </a:prstGeom>
          <a:solidFill>
            <a:srgbClr val="66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7" name="WordArt 11"/>
          <p:cNvSpPr>
            <a:spLocks noChangeArrowheads="1" noChangeShapeType="1" noTextEdit="1"/>
          </p:cNvSpPr>
          <p:nvPr/>
        </p:nvSpPr>
        <p:spPr bwMode="auto">
          <a:xfrm>
            <a:off x="1115617" y="260649"/>
            <a:ext cx="7056784" cy="6347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Thank you for the lesson</a:t>
            </a:r>
            <a:endParaRPr lang="ru-RU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1412776"/>
            <a:ext cx="172819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5877272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Arial Black" pitchFamily="34" charset="0"/>
              </a:rPr>
              <a:t>Спасибо за урок</a:t>
            </a:r>
            <a:endParaRPr lang="ru-RU" sz="4800" dirty="0">
              <a:latin typeface="Arial Black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8" grpId="0" animBg="1"/>
      <p:bldP spid="174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 b="20828"/>
          <a:stretch>
            <a:fillRect/>
          </a:stretch>
        </p:blipFill>
        <p:spPr bwMode="auto">
          <a:xfrm>
            <a:off x="971550" y="1184275"/>
            <a:ext cx="7200900" cy="4338638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71550" y="4076700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971550" y="2630488"/>
            <a:ext cx="1446213" cy="1446212"/>
          </a:xfrm>
          <a:prstGeom prst="rect">
            <a:avLst/>
          </a:prstGeom>
          <a:solidFill>
            <a:srgbClr val="66FFFF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417763" y="4076700"/>
            <a:ext cx="1434157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600" dirty="0" smtClean="0">
                <a:latin typeface="Arial Black" pitchFamily="34" charset="0"/>
              </a:rPr>
              <a:t>Вежливым</a:t>
            </a:r>
          </a:p>
          <a:p>
            <a:r>
              <a:rPr lang="ru-RU" sz="1600" dirty="0" smtClean="0">
                <a:latin typeface="Arial Black" pitchFamily="34" charset="0"/>
              </a:rPr>
              <a:t>Корректным</a:t>
            </a:r>
          </a:p>
          <a:p>
            <a:r>
              <a:rPr lang="ru-RU" sz="1600" dirty="0" smtClean="0">
                <a:latin typeface="Arial Black" pitchFamily="34" charset="0"/>
              </a:rPr>
              <a:t>Уместным</a:t>
            </a:r>
          </a:p>
          <a:p>
            <a:endParaRPr lang="ru-RU" dirty="0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971550" y="1184275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5400" b="1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417763" y="2630488"/>
            <a:ext cx="1446212" cy="1446212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417763" y="1184275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3863975" y="4076700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863975" y="2630488"/>
            <a:ext cx="1446213" cy="1446212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863975" y="1184275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5310188" y="2630488"/>
            <a:ext cx="1446212" cy="1446212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5310188" y="1184275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Mr</a:t>
            </a:r>
            <a:endParaRPr lang="en-US" sz="28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  <a:p>
            <a:pPr algn="ctr"/>
            <a:r>
              <a:rPr lang="en-US" sz="28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Mrs</a:t>
            </a:r>
            <a:endParaRPr lang="en-US" sz="28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  <a:p>
            <a:pPr algn="ctr"/>
            <a:r>
              <a:rPr lang="en-US" sz="28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Miss</a:t>
            </a:r>
            <a:endParaRPr lang="ru-RU" sz="28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6756400" y="1184275"/>
            <a:ext cx="1435100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99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5310188" y="4076700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0" name="WordArt 16"/>
          <p:cNvSpPr>
            <a:spLocks noChangeArrowheads="1" noChangeShapeType="1" noTextEdit="1"/>
          </p:cNvSpPr>
          <p:nvPr/>
        </p:nvSpPr>
        <p:spPr bwMode="auto">
          <a:xfrm>
            <a:off x="683568" y="261938"/>
            <a:ext cx="7560840" cy="67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itchFamily="34" charset="0"/>
                <a:cs typeface="Arial"/>
              </a:rPr>
              <a:t>Правила речевого поведения 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 Black" pitchFamily="34" charset="0"/>
              <a:cs typeface="Arial"/>
            </a:endParaRP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6756400" y="2630488"/>
            <a:ext cx="1435100" cy="1446212"/>
          </a:xfrm>
          <a:prstGeom prst="rect">
            <a:avLst/>
          </a:prstGeom>
          <a:solidFill>
            <a:srgbClr val="66FFFF"/>
          </a:solidFill>
          <a:ln w="12700">
            <a:solidFill>
              <a:srgbClr val="0099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6756400" y="4076700"/>
            <a:ext cx="1435100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99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dirty="0" smtClean="0">
                <a:latin typeface="Arial Black" pitchFamily="34" charset="0"/>
              </a:rPr>
              <a:t>ok</a:t>
            </a:r>
            <a:endParaRPr lang="ru-RU" sz="5400" dirty="0">
              <a:latin typeface="Arial Black" pitchFamily="34" charset="0"/>
            </a:endParaRPr>
          </a:p>
        </p:txBody>
      </p:sp>
      <p:sp>
        <p:nvSpPr>
          <p:cNvPr id="13331" name="WordArt 19"/>
          <p:cNvSpPr>
            <a:spLocks noChangeArrowheads="1" noChangeShapeType="1" noTextEdit="1"/>
          </p:cNvSpPr>
          <p:nvPr/>
        </p:nvSpPr>
        <p:spPr bwMode="auto">
          <a:xfrm>
            <a:off x="2571736" y="1500173"/>
            <a:ext cx="1285884" cy="85725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приветстви</a:t>
            </a:r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+mn-lt"/>
                <a:ea typeface="+mn-lt"/>
                <a:cs typeface="+mn-lt"/>
              </a:rPr>
              <a:t>е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+mn-lt"/>
              <a:ea typeface="+mn-lt"/>
              <a:cs typeface="+mn-lt"/>
            </a:endParaRPr>
          </a:p>
        </p:txBody>
      </p:sp>
      <p:sp>
        <p:nvSpPr>
          <p:cNvPr id="13332" name="WordArt 20"/>
          <p:cNvSpPr>
            <a:spLocks noChangeArrowheads="1" noChangeShapeType="1" noTextEdit="1"/>
          </p:cNvSpPr>
          <p:nvPr/>
        </p:nvSpPr>
        <p:spPr bwMode="auto">
          <a:xfrm>
            <a:off x="5476875" y="2886075"/>
            <a:ext cx="1176338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+mn-lt"/>
                <a:ea typeface="+mn-lt"/>
                <a:cs typeface="+mn-lt"/>
              </a:rPr>
              <a:t>request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+mn-lt"/>
              <a:ea typeface="+mn-lt"/>
              <a:cs typeface="+mn-lt"/>
            </a:endParaRPr>
          </a:p>
        </p:txBody>
      </p:sp>
      <p:sp>
        <p:nvSpPr>
          <p:cNvPr id="13333" name="WordArt 21"/>
          <p:cNvSpPr>
            <a:spLocks noChangeArrowheads="1" noChangeShapeType="1" noTextEdit="1"/>
          </p:cNvSpPr>
          <p:nvPr/>
        </p:nvSpPr>
        <p:spPr bwMode="auto">
          <a:xfrm>
            <a:off x="5436096" y="1556792"/>
            <a:ext cx="1266825" cy="677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13334" name="WordArt 22"/>
          <p:cNvSpPr>
            <a:spLocks noChangeArrowheads="1" noChangeShapeType="1" noTextEdit="1"/>
          </p:cNvSpPr>
          <p:nvPr/>
        </p:nvSpPr>
        <p:spPr bwMode="auto">
          <a:xfrm>
            <a:off x="4029075" y="1528763"/>
            <a:ext cx="1176338" cy="747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+mn-lt"/>
                <a:ea typeface="+mn-lt"/>
                <a:cs typeface="+mn-lt"/>
              </a:rPr>
              <a:t>Miss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13335" name="WordArt 23"/>
          <p:cNvSpPr>
            <a:spLocks noChangeArrowheads="1" noChangeShapeType="1" noTextEdit="1"/>
          </p:cNvSpPr>
          <p:nvPr/>
        </p:nvSpPr>
        <p:spPr bwMode="auto">
          <a:xfrm>
            <a:off x="3938588" y="2886074"/>
            <a:ext cx="1353492" cy="111898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Речевой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 этикет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13336" name="WordArt 24"/>
          <p:cNvSpPr>
            <a:spLocks noChangeArrowheads="1" noChangeShapeType="1" noTextEdit="1"/>
          </p:cNvSpPr>
          <p:nvPr/>
        </p:nvSpPr>
        <p:spPr bwMode="auto">
          <a:xfrm>
            <a:off x="4029075" y="4333875"/>
            <a:ext cx="1176338" cy="74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традиция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13337" name="WordArt 25"/>
          <p:cNvSpPr>
            <a:spLocks noChangeArrowheads="1" noChangeShapeType="1" noTextEdit="1"/>
          </p:cNvSpPr>
          <p:nvPr/>
        </p:nvSpPr>
        <p:spPr bwMode="auto">
          <a:xfrm>
            <a:off x="2483768" y="2852936"/>
            <a:ext cx="1440159" cy="100811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Господа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товарищи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13338" name="WordArt 26"/>
          <p:cNvSpPr>
            <a:spLocks noChangeArrowheads="1" noChangeShapeType="1" noTextEdit="1"/>
          </p:cNvSpPr>
          <p:nvPr/>
        </p:nvSpPr>
        <p:spPr bwMode="auto">
          <a:xfrm>
            <a:off x="2581275" y="4333875"/>
            <a:ext cx="1085850" cy="74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13339" name="WordArt 27"/>
          <p:cNvSpPr>
            <a:spLocks noChangeArrowheads="1" noChangeShapeType="1" noTextEdit="1"/>
          </p:cNvSpPr>
          <p:nvPr/>
        </p:nvSpPr>
        <p:spPr bwMode="auto">
          <a:xfrm>
            <a:off x="1133475" y="4333875"/>
            <a:ext cx="1176338" cy="74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отказ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13340" name="WordArt 28"/>
          <p:cNvSpPr>
            <a:spLocks noChangeArrowheads="1" noChangeShapeType="1" noTextEdit="1"/>
          </p:cNvSpPr>
          <p:nvPr/>
        </p:nvSpPr>
        <p:spPr bwMode="auto">
          <a:xfrm>
            <a:off x="971601" y="2852935"/>
            <a:ext cx="1368152" cy="86409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прощани</a:t>
            </a:r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+mn-lt"/>
                <a:ea typeface="+mn-lt"/>
                <a:cs typeface="+mn-lt"/>
              </a:rPr>
              <a:t>е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+mn-lt"/>
              <a:ea typeface="+mn-lt"/>
              <a:cs typeface="+mn-lt"/>
            </a:endParaRPr>
          </a:p>
        </p:txBody>
      </p:sp>
      <p:sp>
        <p:nvSpPr>
          <p:cNvPr id="13341" name="WordArt 29"/>
          <p:cNvSpPr>
            <a:spLocks noChangeArrowheads="1" noChangeShapeType="1" noTextEdit="1"/>
          </p:cNvSpPr>
          <p:nvPr/>
        </p:nvSpPr>
        <p:spPr bwMode="auto">
          <a:xfrm>
            <a:off x="971600" y="1268760"/>
            <a:ext cx="1440159" cy="12241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My</a:t>
            </a:r>
          </a:p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country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13342" name="WordArt 30"/>
          <p:cNvSpPr>
            <a:spLocks noChangeArrowheads="1" noChangeShapeType="1" noTextEdit="1"/>
          </p:cNvSpPr>
          <p:nvPr/>
        </p:nvSpPr>
        <p:spPr bwMode="auto">
          <a:xfrm>
            <a:off x="6804248" y="4149080"/>
            <a:ext cx="1296143" cy="12961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13343" name="WordArt 31"/>
          <p:cNvSpPr>
            <a:spLocks noChangeArrowheads="1" noChangeShapeType="1" noTextEdit="1"/>
          </p:cNvSpPr>
          <p:nvPr/>
        </p:nvSpPr>
        <p:spPr bwMode="auto">
          <a:xfrm>
            <a:off x="5386388" y="4221089"/>
            <a:ext cx="1273844" cy="11521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Культура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общения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13344" name="WordArt 32"/>
          <p:cNvSpPr>
            <a:spLocks noChangeArrowheads="1" noChangeShapeType="1" noTextEdit="1"/>
          </p:cNvSpPr>
          <p:nvPr/>
        </p:nvSpPr>
        <p:spPr bwMode="auto">
          <a:xfrm>
            <a:off x="6804248" y="2786057"/>
            <a:ext cx="1268214" cy="107157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в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русском 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языке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13345" name="WordArt 33"/>
          <p:cNvSpPr>
            <a:spLocks noChangeArrowheads="1" noChangeShapeType="1" noTextEdit="1"/>
          </p:cNvSpPr>
          <p:nvPr/>
        </p:nvSpPr>
        <p:spPr bwMode="auto">
          <a:xfrm>
            <a:off x="6834189" y="1268760"/>
            <a:ext cx="1266204" cy="12961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в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английском 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языке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13350" name="WordArt 38"/>
          <p:cNvSpPr>
            <a:spLocks noChangeArrowheads="1" noChangeShapeType="1" noTextEdit="1"/>
          </p:cNvSpPr>
          <p:nvPr/>
        </p:nvSpPr>
        <p:spPr bwMode="auto">
          <a:xfrm>
            <a:off x="3214688" y="5859463"/>
            <a:ext cx="27146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16EE2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Правильно!</a:t>
            </a:r>
          </a:p>
        </p:txBody>
      </p:sp>
      <p:sp>
        <p:nvSpPr>
          <p:cNvPr id="13351" name="AutoShape 3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93063" y="6129338"/>
            <a:ext cx="449262" cy="450850"/>
          </a:xfrm>
          <a:prstGeom prst="actionButtonEnd">
            <a:avLst/>
          </a:prstGeom>
          <a:solidFill>
            <a:srgbClr val="5DD854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3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33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33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7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33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8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3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6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9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94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6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33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2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3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3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0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1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2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3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3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7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8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9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0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4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33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6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7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8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1"/>
                  </p:tgtEl>
                </p:cond>
              </p:nextCondLst>
            </p:seq>
          </p:childTnLst>
        </p:cTn>
      </p:par>
    </p:tnLst>
    <p:bldLst>
      <p:bldP spid="13322" grpId="0" animBg="1"/>
      <p:bldP spid="13331" grpId="0" animBg="1"/>
      <p:bldP spid="13332" grpId="0" animBg="1"/>
      <p:bldP spid="13333" grpId="0" animBg="1"/>
      <p:bldP spid="13334" grpId="0" animBg="1"/>
      <p:bldP spid="13335" grpId="0" animBg="1"/>
      <p:bldP spid="13336" grpId="0" animBg="1"/>
      <p:bldP spid="13337" grpId="0" animBg="1"/>
      <p:bldP spid="13338" grpId="0" animBg="1"/>
      <p:bldP spid="13339" grpId="0" animBg="1"/>
      <p:bldP spid="13340" grpId="0" animBg="1"/>
      <p:bldP spid="13341" grpId="0" animBg="1"/>
      <p:bldP spid="13342" grpId="0" animBg="1"/>
      <p:bldP spid="13343" grpId="0" animBg="1"/>
      <p:bldP spid="13344" grpId="0" animBg="1"/>
      <p:bldP spid="13345" grpId="0" animBg="1"/>
      <p:bldP spid="13350" grpId="0" animBg="1"/>
      <p:bldP spid="133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 b="20828"/>
          <a:stretch>
            <a:fillRect/>
          </a:stretch>
        </p:blipFill>
        <p:spPr bwMode="auto">
          <a:xfrm>
            <a:off x="971550" y="1184275"/>
            <a:ext cx="7200900" cy="4338638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971550" y="4076700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971550" y="2630488"/>
            <a:ext cx="1446213" cy="1446212"/>
          </a:xfrm>
          <a:prstGeom prst="rect">
            <a:avLst/>
          </a:prstGeom>
          <a:solidFill>
            <a:srgbClr val="66FFFF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417763" y="4076700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Вежливым</a:t>
            </a:r>
          </a:p>
          <a:p>
            <a:pPr algn="ctr"/>
            <a:r>
              <a:rPr lang="ru-RU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Корректным</a:t>
            </a:r>
          </a:p>
          <a:p>
            <a:pPr algn="ctr"/>
            <a:r>
              <a:rPr lang="ru-RU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уместным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971550" y="1184275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5400" b="1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417763" y="2630488"/>
            <a:ext cx="1446212" cy="1446212"/>
          </a:xfrm>
          <a:prstGeom prst="rect">
            <a:avLst/>
          </a:prstGeom>
          <a:solidFill>
            <a:srgbClr val="66FFFF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417763" y="1184275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3863975" y="4076700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3863975" y="1184275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9" name="Rectangle 12"/>
          <p:cNvSpPr>
            <a:spLocks noChangeArrowheads="1"/>
          </p:cNvSpPr>
          <p:nvPr/>
        </p:nvSpPr>
        <p:spPr bwMode="auto">
          <a:xfrm>
            <a:off x="5310188" y="2630488"/>
            <a:ext cx="1446212" cy="1446212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0" name="Rectangle 13"/>
          <p:cNvSpPr>
            <a:spLocks noChangeArrowheads="1"/>
          </p:cNvSpPr>
          <p:nvPr/>
        </p:nvSpPr>
        <p:spPr bwMode="auto">
          <a:xfrm>
            <a:off x="5310188" y="1184275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Mr</a:t>
            </a:r>
            <a:endParaRPr lang="en-US" sz="28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  <a:p>
            <a:pPr algn="ctr"/>
            <a:r>
              <a:rPr lang="en-US" sz="28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Mrs</a:t>
            </a:r>
            <a:endParaRPr lang="en-US" sz="28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  <a:p>
            <a:pPr algn="ctr"/>
            <a:r>
              <a:rPr lang="en-US" sz="28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Miss</a:t>
            </a:r>
            <a:endParaRPr lang="ru-RU" sz="28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22541" name="Rectangle 14"/>
          <p:cNvSpPr>
            <a:spLocks noChangeArrowheads="1"/>
          </p:cNvSpPr>
          <p:nvPr/>
        </p:nvSpPr>
        <p:spPr bwMode="auto">
          <a:xfrm>
            <a:off x="6756400" y="1184275"/>
            <a:ext cx="1446213" cy="1446213"/>
          </a:xfrm>
          <a:prstGeom prst="rect">
            <a:avLst/>
          </a:prstGeom>
          <a:solidFill>
            <a:srgbClr val="66FFFF"/>
          </a:solidFill>
          <a:ln w="28575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2" name="Rectangle 15"/>
          <p:cNvSpPr>
            <a:spLocks noChangeArrowheads="1"/>
          </p:cNvSpPr>
          <p:nvPr/>
        </p:nvSpPr>
        <p:spPr bwMode="auto">
          <a:xfrm>
            <a:off x="5310188" y="4076700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3" name="WordArt 16"/>
          <p:cNvSpPr>
            <a:spLocks noChangeArrowheads="1" noChangeShapeType="1" noTextEdit="1"/>
          </p:cNvSpPr>
          <p:nvPr/>
        </p:nvSpPr>
        <p:spPr bwMode="auto">
          <a:xfrm>
            <a:off x="1907704" y="188641"/>
            <a:ext cx="5616624" cy="7463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itchFamily="34" charset="0"/>
                <a:cs typeface="Arial"/>
              </a:rPr>
              <a:t>Моя страна 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 Black" pitchFamily="34" charset="0"/>
              <a:cs typeface="Arial"/>
            </a:endParaRPr>
          </a:p>
        </p:txBody>
      </p:sp>
      <p:sp>
        <p:nvSpPr>
          <p:cNvPr id="22544" name="Rectangle 17"/>
          <p:cNvSpPr>
            <a:spLocks noChangeArrowheads="1"/>
          </p:cNvSpPr>
          <p:nvPr/>
        </p:nvSpPr>
        <p:spPr bwMode="auto">
          <a:xfrm>
            <a:off x="6756400" y="2630488"/>
            <a:ext cx="1415999" cy="1446584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Arial Black" pitchFamily="34" charset="0"/>
              </a:rPr>
              <a:t>В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русском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языке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22545" name="Rectangle 18"/>
          <p:cNvSpPr>
            <a:spLocks noChangeArrowheads="1"/>
          </p:cNvSpPr>
          <p:nvPr/>
        </p:nvSpPr>
        <p:spPr bwMode="auto">
          <a:xfrm>
            <a:off x="6756400" y="4076700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1" name="WordArt 19"/>
          <p:cNvSpPr>
            <a:spLocks noChangeArrowheads="1" noChangeShapeType="1" noTextEdit="1"/>
          </p:cNvSpPr>
          <p:nvPr/>
        </p:nvSpPr>
        <p:spPr bwMode="auto">
          <a:xfrm>
            <a:off x="2490788" y="1528762"/>
            <a:ext cx="1361132" cy="892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приветствие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8212" name="WordArt 20"/>
          <p:cNvSpPr>
            <a:spLocks noChangeArrowheads="1" noChangeShapeType="1" noTextEdit="1"/>
          </p:cNvSpPr>
          <p:nvPr/>
        </p:nvSpPr>
        <p:spPr bwMode="auto">
          <a:xfrm>
            <a:off x="5476875" y="2886075"/>
            <a:ext cx="108585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+mn-lt"/>
                <a:ea typeface="+mn-lt"/>
                <a:cs typeface="+mn-lt"/>
              </a:rPr>
              <a:t>request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+mn-lt"/>
              <a:ea typeface="+mn-lt"/>
              <a:cs typeface="+mn-lt"/>
            </a:endParaRPr>
          </a:p>
        </p:txBody>
      </p:sp>
      <p:sp>
        <p:nvSpPr>
          <p:cNvPr id="8213" name="WordArt 21"/>
          <p:cNvSpPr>
            <a:spLocks noChangeArrowheads="1" noChangeShapeType="1" noTextEdit="1"/>
          </p:cNvSpPr>
          <p:nvPr/>
        </p:nvSpPr>
        <p:spPr bwMode="auto">
          <a:xfrm>
            <a:off x="5476875" y="1528763"/>
            <a:ext cx="1176338" cy="677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8214" name="WordArt 22"/>
          <p:cNvSpPr>
            <a:spLocks noChangeArrowheads="1" noChangeShapeType="1" noTextEdit="1"/>
          </p:cNvSpPr>
          <p:nvPr/>
        </p:nvSpPr>
        <p:spPr bwMode="auto">
          <a:xfrm>
            <a:off x="4067944" y="1556792"/>
            <a:ext cx="1085850" cy="747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Miss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8216" name="WordArt 24"/>
          <p:cNvSpPr>
            <a:spLocks noChangeArrowheads="1" noChangeShapeType="1" noTextEdit="1"/>
          </p:cNvSpPr>
          <p:nvPr/>
        </p:nvSpPr>
        <p:spPr bwMode="auto">
          <a:xfrm>
            <a:off x="3995936" y="4293096"/>
            <a:ext cx="1085850" cy="74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традиция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8217" name="WordArt 25"/>
          <p:cNvSpPr>
            <a:spLocks noChangeArrowheads="1" noChangeShapeType="1" noTextEdit="1"/>
          </p:cNvSpPr>
          <p:nvPr/>
        </p:nvSpPr>
        <p:spPr bwMode="auto">
          <a:xfrm>
            <a:off x="2411760" y="2780928"/>
            <a:ext cx="1368152" cy="11521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Господа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товарищи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8219" name="WordArt 27"/>
          <p:cNvSpPr>
            <a:spLocks noChangeArrowheads="1" noChangeShapeType="1" noTextEdit="1"/>
          </p:cNvSpPr>
          <p:nvPr/>
        </p:nvSpPr>
        <p:spPr bwMode="auto">
          <a:xfrm>
            <a:off x="1133475" y="4333875"/>
            <a:ext cx="1176338" cy="904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Отказ</a:t>
            </a:r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+mn-lt"/>
                <a:ea typeface="+mn-lt"/>
                <a:cs typeface="+mn-lt"/>
              </a:rPr>
              <a:t> 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8220" name="WordArt 28"/>
          <p:cNvSpPr>
            <a:spLocks noChangeArrowheads="1" noChangeShapeType="1" noTextEdit="1"/>
          </p:cNvSpPr>
          <p:nvPr/>
        </p:nvSpPr>
        <p:spPr bwMode="auto">
          <a:xfrm>
            <a:off x="971601" y="2886074"/>
            <a:ext cx="1440160" cy="97497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прощание</a:t>
            </a:r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+mn-lt"/>
                <a:ea typeface="+mn-lt"/>
                <a:cs typeface="+mn-lt"/>
              </a:rPr>
              <a:t> 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8221" name="WordArt 29"/>
          <p:cNvSpPr>
            <a:spLocks noChangeArrowheads="1" noChangeShapeType="1" noTextEdit="1"/>
          </p:cNvSpPr>
          <p:nvPr/>
        </p:nvSpPr>
        <p:spPr bwMode="auto">
          <a:xfrm>
            <a:off x="1043608" y="1196753"/>
            <a:ext cx="1368151" cy="14401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My </a:t>
            </a:r>
          </a:p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country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8222" name="WordArt 30"/>
          <p:cNvSpPr>
            <a:spLocks noChangeArrowheads="1" noChangeShapeType="1" noTextEdit="1"/>
          </p:cNvSpPr>
          <p:nvPr/>
        </p:nvSpPr>
        <p:spPr bwMode="auto">
          <a:xfrm>
            <a:off x="6924675" y="4333875"/>
            <a:ext cx="1176338" cy="74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+mn-lt"/>
                <a:ea typeface="+mn-lt"/>
                <a:cs typeface="+mn-lt"/>
              </a:rPr>
              <a:t>ok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8223" name="WordArt 31"/>
          <p:cNvSpPr>
            <a:spLocks noChangeArrowheads="1" noChangeShapeType="1" noTextEdit="1"/>
          </p:cNvSpPr>
          <p:nvPr/>
        </p:nvSpPr>
        <p:spPr bwMode="auto">
          <a:xfrm>
            <a:off x="5386388" y="4221089"/>
            <a:ext cx="1273844" cy="10801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Культура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общения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8224" name="WordArt 32"/>
          <p:cNvSpPr>
            <a:spLocks noChangeArrowheads="1" noChangeShapeType="1" noTextEdit="1"/>
          </p:cNvSpPr>
          <p:nvPr/>
        </p:nvSpPr>
        <p:spPr bwMode="auto">
          <a:xfrm>
            <a:off x="6834188" y="2886075"/>
            <a:ext cx="1266825" cy="755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8225" name="WordArt 33"/>
          <p:cNvSpPr>
            <a:spLocks noChangeArrowheads="1" noChangeShapeType="1" noTextEdit="1"/>
          </p:cNvSpPr>
          <p:nvPr/>
        </p:nvSpPr>
        <p:spPr bwMode="auto">
          <a:xfrm>
            <a:off x="6834188" y="1196752"/>
            <a:ext cx="1338211" cy="13681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В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английском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языке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8228" name="WordArt 36"/>
          <p:cNvSpPr>
            <a:spLocks noChangeArrowheads="1" noChangeShapeType="1" noTextEdit="1"/>
          </p:cNvSpPr>
          <p:nvPr/>
        </p:nvSpPr>
        <p:spPr bwMode="auto">
          <a:xfrm>
            <a:off x="3214688" y="5859463"/>
            <a:ext cx="27146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16EE2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Правильно!</a:t>
            </a:r>
          </a:p>
        </p:txBody>
      </p:sp>
      <p:sp>
        <p:nvSpPr>
          <p:cNvPr id="8230" name="AutoShape 3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93063" y="6129338"/>
            <a:ext cx="449262" cy="450850"/>
          </a:xfrm>
          <a:prstGeom prst="actionButtonEnd">
            <a:avLst/>
          </a:prstGeom>
          <a:solidFill>
            <a:srgbClr val="5DD854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2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1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2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1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1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8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70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2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8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1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6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1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8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4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6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2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8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2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3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22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8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0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1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2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11"/>
                  </p:tgtEl>
                </p:cond>
              </p:nextCondLst>
            </p:seq>
          </p:childTnLst>
        </p:cTn>
      </p:par>
    </p:tnLst>
    <p:bldLst>
      <p:bldP spid="8198" grpId="0" animBg="1"/>
      <p:bldP spid="8211" grpId="0" animBg="1"/>
      <p:bldP spid="8212" grpId="0" animBg="1"/>
      <p:bldP spid="8213" grpId="0" animBg="1"/>
      <p:bldP spid="8214" grpId="0" animBg="1"/>
      <p:bldP spid="8216" grpId="0" animBg="1"/>
      <p:bldP spid="8217" grpId="0" animBg="1"/>
      <p:bldP spid="8219" grpId="0" animBg="1"/>
      <p:bldP spid="8220" grpId="0" animBg="1"/>
      <p:bldP spid="8221" grpId="0" animBg="1"/>
      <p:bldP spid="8222" grpId="0" animBg="1"/>
      <p:bldP spid="8223" grpId="0" animBg="1"/>
      <p:bldP spid="8224" grpId="0" animBg="1"/>
      <p:bldP spid="8225" grpId="0" animBg="1"/>
      <p:bldP spid="8228" grpId="0" animBg="1"/>
      <p:bldP spid="82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 b="20828"/>
          <a:stretch>
            <a:fillRect/>
          </a:stretch>
        </p:blipFill>
        <p:spPr bwMode="auto">
          <a:xfrm>
            <a:off x="928662" y="1214422"/>
            <a:ext cx="7200900" cy="4338638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971550" y="4076700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971550" y="2630488"/>
            <a:ext cx="1446213" cy="1446212"/>
          </a:xfrm>
          <a:prstGeom prst="rect">
            <a:avLst/>
          </a:prstGeom>
          <a:solidFill>
            <a:srgbClr val="66FFFF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417763" y="4076700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Вежливым</a:t>
            </a:r>
          </a:p>
          <a:p>
            <a:pPr algn="ctr"/>
            <a:r>
              <a:rPr lang="ru-RU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Корректным</a:t>
            </a:r>
          </a:p>
          <a:p>
            <a:pPr algn="ctr"/>
            <a:r>
              <a:rPr lang="ru-RU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уместным</a:t>
            </a:r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2411760" y="2636912"/>
            <a:ext cx="1446212" cy="1446212"/>
          </a:xfrm>
          <a:prstGeom prst="rect">
            <a:avLst/>
          </a:prstGeom>
          <a:solidFill>
            <a:srgbClr val="66FFFF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9" name="Rectangle 8"/>
          <p:cNvSpPr>
            <a:spLocks noChangeArrowheads="1"/>
          </p:cNvSpPr>
          <p:nvPr/>
        </p:nvSpPr>
        <p:spPr bwMode="auto">
          <a:xfrm>
            <a:off x="2411760" y="1196752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Привет</a:t>
            </a:r>
            <a:r>
              <a:rPr lang="en-US" sz="2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-</a:t>
            </a:r>
          </a:p>
          <a:p>
            <a:pPr algn="ctr"/>
            <a:r>
              <a:rPr lang="ru-RU" sz="24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ствие</a:t>
            </a:r>
            <a:endParaRPr lang="ru-RU" sz="24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23560" name="Rectangle 9"/>
          <p:cNvSpPr>
            <a:spLocks noChangeArrowheads="1"/>
          </p:cNvSpPr>
          <p:nvPr/>
        </p:nvSpPr>
        <p:spPr bwMode="auto">
          <a:xfrm>
            <a:off x="3863975" y="4076700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1" name="Rectangle 11"/>
          <p:cNvSpPr>
            <a:spLocks noChangeArrowheads="1"/>
          </p:cNvSpPr>
          <p:nvPr/>
        </p:nvSpPr>
        <p:spPr bwMode="auto">
          <a:xfrm>
            <a:off x="3863975" y="1184275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2" name="Rectangle 12"/>
          <p:cNvSpPr>
            <a:spLocks noChangeArrowheads="1"/>
          </p:cNvSpPr>
          <p:nvPr/>
        </p:nvSpPr>
        <p:spPr bwMode="auto">
          <a:xfrm>
            <a:off x="5310188" y="2630488"/>
            <a:ext cx="1446212" cy="1446212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3" name="Rectangle 13"/>
          <p:cNvSpPr>
            <a:spLocks noChangeArrowheads="1"/>
          </p:cNvSpPr>
          <p:nvPr/>
        </p:nvSpPr>
        <p:spPr bwMode="auto">
          <a:xfrm>
            <a:off x="5310188" y="1184275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Mr</a:t>
            </a:r>
            <a:endParaRPr lang="en-US" sz="28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  <a:p>
            <a:pPr algn="ctr"/>
            <a:r>
              <a:rPr lang="en-US" sz="28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Mrs</a:t>
            </a:r>
            <a:endParaRPr lang="en-US" sz="28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  <a:p>
            <a:pPr algn="ctr"/>
            <a:r>
              <a:rPr lang="en-US" sz="28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Miss</a:t>
            </a:r>
            <a:endParaRPr lang="ru-RU" sz="28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23564" name="Rectangle 14"/>
          <p:cNvSpPr>
            <a:spLocks noChangeArrowheads="1"/>
          </p:cNvSpPr>
          <p:nvPr/>
        </p:nvSpPr>
        <p:spPr bwMode="auto">
          <a:xfrm>
            <a:off x="6756400" y="1184275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5" name="Rectangle 15"/>
          <p:cNvSpPr>
            <a:spLocks noChangeArrowheads="1"/>
          </p:cNvSpPr>
          <p:nvPr/>
        </p:nvSpPr>
        <p:spPr bwMode="auto">
          <a:xfrm>
            <a:off x="5310188" y="4076700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6" name="WordArt 16"/>
          <p:cNvSpPr>
            <a:spLocks noChangeArrowheads="1" noChangeShapeType="1" noTextEdit="1"/>
          </p:cNvSpPr>
          <p:nvPr/>
        </p:nvSpPr>
        <p:spPr bwMode="auto">
          <a:xfrm>
            <a:off x="3124200" y="171450"/>
            <a:ext cx="3257550" cy="763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3567" name="Rectangle 17"/>
          <p:cNvSpPr>
            <a:spLocks noChangeArrowheads="1"/>
          </p:cNvSpPr>
          <p:nvPr/>
        </p:nvSpPr>
        <p:spPr bwMode="auto">
          <a:xfrm>
            <a:off x="6756400" y="2630488"/>
            <a:ext cx="1446213" cy="1446212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8" name="Rectangle 18"/>
          <p:cNvSpPr>
            <a:spLocks noChangeArrowheads="1"/>
          </p:cNvSpPr>
          <p:nvPr/>
        </p:nvSpPr>
        <p:spPr bwMode="auto">
          <a:xfrm>
            <a:off x="6756400" y="4076700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9" name="WordArt 19"/>
          <p:cNvSpPr>
            <a:spLocks noChangeArrowheads="1" noChangeShapeType="1" noTextEdit="1"/>
          </p:cNvSpPr>
          <p:nvPr/>
        </p:nvSpPr>
        <p:spPr bwMode="auto">
          <a:xfrm>
            <a:off x="2490788" y="1619250"/>
            <a:ext cx="1266825" cy="657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5140" name="WordArt 20"/>
          <p:cNvSpPr>
            <a:spLocks noChangeArrowheads="1" noChangeShapeType="1" noTextEdit="1"/>
          </p:cNvSpPr>
          <p:nvPr/>
        </p:nvSpPr>
        <p:spPr bwMode="auto">
          <a:xfrm>
            <a:off x="5476874" y="2886075"/>
            <a:ext cx="1166827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+mn-lt"/>
                <a:ea typeface="+mn-lt"/>
                <a:cs typeface="+mn-lt"/>
              </a:rPr>
              <a:t>request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tx2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5141" name="WordArt 21"/>
          <p:cNvSpPr>
            <a:spLocks noChangeArrowheads="1" noChangeShapeType="1" noTextEdit="1"/>
          </p:cNvSpPr>
          <p:nvPr/>
        </p:nvSpPr>
        <p:spPr bwMode="auto">
          <a:xfrm>
            <a:off x="5436096" y="1556792"/>
            <a:ext cx="1266825" cy="677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5142" name="WordArt 22"/>
          <p:cNvSpPr>
            <a:spLocks noChangeArrowheads="1" noChangeShapeType="1" noTextEdit="1"/>
          </p:cNvSpPr>
          <p:nvPr/>
        </p:nvSpPr>
        <p:spPr bwMode="auto">
          <a:xfrm>
            <a:off x="4029075" y="1438275"/>
            <a:ext cx="1176338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Miss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5144" name="WordArt 24"/>
          <p:cNvSpPr>
            <a:spLocks noChangeArrowheads="1" noChangeShapeType="1" noTextEdit="1"/>
          </p:cNvSpPr>
          <p:nvPr/>
        </p:nvSpPr>
        <p:spPr bwMode="auto">
          <a:xfrm>
            <a:off x="4029075" y="4333875"/>
            <a:ext cx="1176338" cy="74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традиция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5145" name="WordArt 25"/>
          <p:cNvSpPr>
            <a:spLocks noChangeArrowheads="1" noChangeShapeType="1" noTextEdit="1"/>
          </p:cNvSpPr>
          <p:nvPr/>
        </p:nvSpPr>
        <p:spPr bwMode="auto">
          <a:xfrm>
            <a:off x="2555776" y="2780928"/>
            <a:ext cx="1152128" cy="10801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Господа 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товарищи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5146" name="WordArt 26"/>
          <p:cNvSpPr>
            <a:spLocks noChangeArrowheads="1" noChangeShapeType="1" noTextEdit="1"/>
          </p:cNvSpPr>
          <p:nvPr/>
        </p:nvSpPr>
        <p:spPr bwMode="auto">
          <a:xfrm>
            <a:off x="2581275" y="4333875"/>
            <a:ext cx="1176338" cy="74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5147" name="WordArt 27"/>
          <p:cNvSpPr>
            <a:spLocks noChangeArrowheads="1" noChangeShapeType="1" noTextEdit="1"/>
          </p:cNvSpPr>
          <p:nvPr/>
        </p:nvSpPr>
        <p:spPr bwMode="auto">
          <a:xfrm>
            <a:off x="1133475" y="4424363"/>
            <a:ext cx="1176338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отказ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5148" name="WordArt 28"/>
          <p:cNvSpPr>
            <a:spLocks noChangeArrowheads="1" noChangeShapeType="1" noTextEdit="1"/>
          </p:cNvSpPr>
          <p:nvPr/>
        </p:nvSpPr>
        <p:spPr bwMode="auto">
          <a:xfrm>
            <a:off x="1043608" y="2886074"/>
            <a:ext cx="1368151" cy="83095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прощани</a:t>
            </a:r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+mn-lt"/>
                <a:ea typeface="+mn-lt"/>
                <a:cs typeface="+mn-lt"/>
              </a:rPr>
              <a:t>е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5150" name="WordArt 30"/>
          <p:cNvSpPr>
            <a:spLocks noChangeArrowheads="1" noChangeShapeType="1" noTextEdit="1"/>
          </p:cNvSpPr>
          <p:nvPr/>
        </p:nvSpPr>
        <p:spPr bwMode="auto">
          <a:xfrm>
            <a:off x="6924675" y="4333875"/>
            <a:ext cx="1176338" cy="74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ok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5151" name="WordArt 31"/>
          <p:cNvSpPr>
            <a:spLocks noChangeArrowheads="1" noChangeShapeType="1" noTextEdit="1"/>
          </p:cNvSpPr>
          <p:nvPr/>
        </p:nvSpPr>
        <p:spPr bwMode="auto">
          <a:xfrm>
            <a:off x="5386388" y="4149081"/>
            <a:ext cx="1345852" cy="12241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Культура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общения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5152" name="WordArt 32"/>
          <p:cNvSpPr>
            <a:spLocks noChangeArrowheads="1" noChangeShapeType="1" noTextEdit="1"/>
          </p:cNvSpPr>
          <p:nvPr/>
        </p:nvSpPr>
        <p:spPr bwMode="auto">
          <a:xfrm>
            <a:off x="6834189" y="2708920"/>
            <a:ext cx="1266204" cy="12961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>В</a:t>
            </a:r>
          </a:p>
          <a:p>
            <a:pPr algn="ctr"/>
            <a:r>
              <a:rPr lang="ru-RU" sz="3600" dirty="0" smtClean="0">
                <a:latin typeface="Arial Black" pitchFamily="34" charset="0"/>
              </a:rPr>
              <a:t>русском </a:t>
            </a:r>
          </a:p>
          <a:p>
            <a:pPr algn="ctr"/>
            <a:r>
              <a:rPr lang="ru-RU" sz="3600" dirty="0" smtClean="0">
                <a:latin typeface="Arial Black" pitchFamily="34" charset="0"/>
              </a:rPr>
              <a:t>языке</a:t>
            </a:r>
          </a:p>
          <a:p>
            <a:pPr algn="ctr"/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+mn-lt"/>
                <a:ea typeface="+mn-lt"/>
                <a:cs typeface="+mn-lt"/>
              </a:rPr>
              <a:t>i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5153" name="WordArt 33"/>
          <p:cNvSpPr>
            <a:spLocks noChangeArrowheads="1" noChangeShapeType="1" noTextEdit="1"/>
          </p:cNvSpPr>
          <p:nvPr/>
        </p:nvSpPr>
        <p:spPr bwMode="auto">
          <a:xfrm>
            <a:off x="6834189" y="1340768"/>
            <a:ext cx="1266204" cy="12241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В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английском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языке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5156" name="WordArt 36"/>
          <p:cNvSpPr>
            <a:spLocks noChangeArrowheads="1" noChangeShapeType="1" noTextEdit="1"/>
          </p:cNvSpPr>
          <p:nvPr/>
        </p:nvSpPr>
        <p:spPr bwMode="auto">
          <a:xfrm>
            <a:off x="3214688" y="5859463"/>
            <a:ext cx="27146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16EE2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Правильно!</a:t>
            </a:r>
          </a:p>
        </p:txBody>
      </p:sp>
      <p:sp>
        <p:nvSpPr>
          <p:cNvPr id="5158" name="AutoShape 3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93063" y="6129338"/>
            <a:ext cx="449262" cy="450850"/>
          </a:xfrm>
          <a:prstGeom prst="actionButtonEnd">
            <a:avLst/>
          </a:prstGeom>
          <a:solidFill>
            <a:srgbClr val="5DD854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1187624" y="1340768"/>
            <a:ext cx="121444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4000" dirty="0"/>
          </a:p>
        </p:txBody>
      </p:sp>
      <p:sp>
        <p:nvSpPr>
          <p:cNvPr id="35" name="TextBox 34"/>
          <p:cNvSpPr txBox="1"/>
          <p:nvPr/>
        </p:nvSpPr>
        <p:spPr>
          <a:xfrm>
            <a:off x="1000100" y="214290"/>
            <a:ext cx="6786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latin typeface="Arial Black" pitchFamily="34" charset="0"/>
              </a:rPr>
              <a:t>refusal</a:t>
            </a:r>
            <a:endParaRPr lang="ru-RU" sz="40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5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5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5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8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5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5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6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94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6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2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3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5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0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1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2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8"/>
                  </p:tgtEl>
                </p:cond>
              </p:nextCondLst>
            </p:seq>
          </p:childTnLst>
        </p:cTn>
      </p:par>
    </p:tnLst>
    <p:bldLst>
      <p:bldP spid="5123" grpId="0" animBg="1"/>
      <p:bldP spid="5139" grpId="0" animBg="1"/>
      <p:bldP spid="5140" grpId="0" animBg="1"/>
      <p:bldP spid="5141" grpId="0" animBg="1"/>
      <p:bldP spid="5142" grpId="0" animBg="1"/>
      <p:bldP spid="5144" grpId="0" animBg="1"/>
      <p:bldP spid="5145" grpId="0" animBg="1"/>
      <p:bldP spid="5146" grpId="0" animBg="1"/>
      <p:bldP spid="5147" grpId="0" animBg="1"/>
      <p:bldP spid="5148" grpId="0" animBg="1"/>
      <p:bldP spid="5150" grpId="0" animBg="1"/>
      <p:bldP spid="5151" grpId="0" animBg="1"/>
      <p:bldP spid="5152" grpId="0" animBg="1"/>
      <p:bldP spid="5153" grpId="0" animBg="1"/>
      <p:bldP spid="5156" grpId="0" animBg="1"/>
      <p:bldP spid="51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 b="20828"/>
          <a:stretch>
            <a:fillRect/>
          </a:stretch>
        </p:blipFill>
        <p:spPr bwMode="auto">
          <a:xfrm>
            <a:off x="971550" y="1184275"/>
            <a:ext cx="7200900" cy="4338638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971550" y="2630488"/>
            <a:ext cx="1446213" cy="1446212"/>
          </a:xfrm>
          <a:prstGeom prst="rect">
            <a:avLst/>
          </a:prstGeom>
          <a:solidFill>
            <a:srgbClr val="66FFFF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2417763" y="4076700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Вежливым</a:t>
            </a:r>
          </a:p>
          <a:p>
            <a:pPr algn="ctr"/>
            <a:r>
              <a:rPr lang="ru-RU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Корректным</a:t>
            </a:r>
          </a:p>
          <a:p>
            <a:pPr algn="ctr"/>
            <a:r>
              <a:rPr lang="ru-RU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уместным</a:t>
            </a:r>
          </a:p>
        </p:txBody>
      </p:sp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2417763" y="2630488"/>
            <a:ext cx="1446212" cy="1446212"/>
          </a:xfrm>
          <a:prstGeom prst="rect">
            <a:avLst/>
          </a:prstGeom>
          <a:solidFill>
            <a:srgbClr val="66FFFF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417763" y="1184275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3" name="Rectangle 9"/>
          <p:cNvSpPr>
            <a:spLocks noChangeArrowheads="1"/>
          </p:cNvSpPr>
          <p:nvPr/>
        </p:nvSpPr>
        <p:spPr bwMode="auto">
          <a:xfrm>
            <a:off x="3863975" y="4076700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4" name="Rectangle 11"/>
          <p:cNvSpPr>
            <a:spLocks noChangeArrowheads="1"/>
          </p:cNvSpPr>
          <p:nvPr/>
        </p:nvSpPr>
        <p:spPr bwMode="auto">
          <a:xfrm>
            <a:off x="3863975" y="1184275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5" name="Rectangle 12"/>
          <p:cNvSpPr>
            <a:spLocks noChangeArrowheads="1"/>
          </p:cNvSpPr>
          <p:nvPr/>
        </p:nvSpPr>
        <p:spPr bwMode="auto">
          <a:xfrm>
            <a:off x="5310188" y="2630488"/>
            <a:ext cx="1446212" cy="1446212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request</a:t>
            </a:r>
            <a:endParaRPr lang="ru-RU" sz="28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24586" name="Rectangle 13"/>
          <p:cNvSpPr>
            <a:spLocks noChangeArrowheads="1"/>
          </p:cNvSpPr>
          <p:nvPr/>
        </p:nvSpPr>
        <p:spPr bwMode="auto">
          <a:xfrm>
            <a:off x="5310188" y="1184275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Mr</a:t>
            </a:r>
            <a:endParaRPr lang="en-US" sz="28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  <a:p>
            <a:pPr algn="ctr"/>
            <a:r>
              <a:rPr lang="en-US" sz="28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Mrs</a:t>
            </a:r>
            <a:endParaRPr lang="en-US" sz="28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  <a:p>
            <a:pPr algn="ctr"/>
            <a:r>
              <a:rPr lang="en-US" sz="28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Miss</a:t>
            </a:r>
            <a:endParaRPr lang="ru-RU" sz="28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24587" name="Rectangle 14"/>
          <p:cNvSpPr>
            <a:spLocks noChangeArrowheads="1"/>
          </p:cNvSpPr>
          <p:nvPr/>
        </p:nvSpPr>
        <p:spPr bwMode="auto">
          <a:xfrm>
            <a:off x="6756400" y="1184275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8" name="Rectangle 15"/>
          <p:cNvSpPr>
            <a:spLocks noChangeArrowheads="1"/>
          </p:cNvSpPr>
          <p:nvPr/>
        </p:nvSpPr>
        <p:spPr bwMode="auto">
          <a:xfrm>
            <a:off x="5310188" y="4076700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9" name="WordArt 16"/>
          <p:cNvSpPr>
            <a:spLocks noChangeArrowheads="1" noChangeShapeType="1" noTextEdit="1"/>
          </p:cNvSpPr>
          <p:nvPr/>
        </p:nvSpPr>
        <p:spPr bwMode="auto">
          <a:xfrm>
            <a:off x="2123728" y="261938"/>
            <a:ext cx="4320480" cy="67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itchFamily="34" charset="0"/>
                <a:cs typeface="Arial"/>
              </a:rPr>
              <a:t>greeting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 Black" pitchFamily="34" charset="0"/>
              <a:cs typeface="Arial"/>
            </a:endParaRPr>
          </a:p>
        </p:txBody>
      </p:sp>
      <p:sp>
        <p:nvSpPr>
          <p:cNvPr id="24590" name="Rectangle 17"/>
          <p:cNvSpPr>
            <a:spLocks noChangeArrowheads="1"/>
          </p:cNvSpPr>
          <p:nvPr/>
        </p:nvSpPr>
        <p:spPr bwMode="auto">
          <a:xfrm>
            <a:off x="6756400" y="2630488"/>
            <a:ext cx="1446213" cy="1446212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Arial Black" pitchFamily="34" charset="0"/>
              </a:rPr>
              <a:t>В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русском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языке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24591" name="Rectangle 18"/>
          <p:cNvSpPr>
            <a:spLocks noChangeArrowheads="1"/>
          </p:cNvSpPr>
          <p:nvPr/>
        </p:nvSpPr>
        <p:spPr bwMode="auto">
          <a:xfrm>
            <a:off x="6756400" y="4076700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3" name="WordArt 19"/>
          <p:cNvSpPr>
            <a:spLocks noChangeArrowheads="1" noChangeShapeType="1" noTextEdit="1"/>
          </p:cNvSpPr>
          <p:nvPr/>
        </p:nvSpPr>
        <p:spPr bwMode="auto">
          <a:xfrm>
            <a:off x="2411760" y="1412776"/>
            <a:ext cx="1440160" cy="100811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Приветствие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6164" name="WordArt 20"/>
          <p:cNvSpPr>
            <a:spLocks noChangeArrowheads="1" noChangeShapeType="1" noTextEdit="1"/>
          </p:cNvSpPr>
          <p:nvPr/>
        </p:nvSpPr>
        <p:spPr bwMode="auto">
          <a:xfrm>
            <a:off x="5476875" y="2886075"/>
            <a:ext cx="1176338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6165" name="WordArt 21"/>
          <p:cNvSpPr>
            <a:spLocks noChangeArrowheads="1" noChangeShapeType="1" noTextEdit="1"/>
          </p:cNvSpPr>
          <p:nvPr/>
        </p:nvSpPr>
        <p:spPr bwMode="auto">
          <a:xfrm>
            <a:off x="5436096" y="1556792"/>
            <a:ext cx="1176338" cy="677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6166" name="WordArt 22"/>
          <p:cNvSpPr>
            <a:spLocks noChangeArrowheads="1" noChangeShapeType="1" noTextEdit="1"/>
          </p:cNvSpPr>
          <p:nvPr/>
        </p:nvSpPr>
        <p:spPr bwMode="auto">
          <a:xfrm>
            <a:off x="4029075" y="1438275"/>
            <a:ext cx="108585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Miss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6168" name="WordArt 24"/>
          <p:cNvSpPr>
            <a:spLocks noChangeArrowheads="1" noChangeShapeType="1" noTextEdit="1"/>
          </p:cNvSpPr>
          <p:nvPr/>
        </p:nvSpPr>
        <p:spPr bwMode="auto">
          <a:xfrm>
            <a:off x="4029075" y="4333875"/>
            <a:ext cx="1176338" cy="74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традиция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6169" name="WordArt 25"/>
          <p:cNvSpPr>
            <a:spLocks noChangeArrowheads="1" noChangeShapeType="1" noTextEdit="1"/>
          </p:cNvSpPr>
          <p:nvPr/>
        </p:nvSpPr>
        <p:spPr bwMode="auto">
          <a:xfrm>
            <a:off x="2483768" y="2708920"/>
            <a:ext cx="1296143" cy="122413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Господа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товарищи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6170" name="WordArt 26"/>
          <p:cNvSpPr>
            <a:spLocks noChangeArrowheads="1" noChangeShapeType="1" noTextEdit="1"/>
          </p:cNvSpPr>
          <p:nvPr/>
        </p:nvSpPr>
        <p:spPr bwMode="auto">
          <a:xfrm>
            <a:off x="2581275" y="4333875"/>
            <a:ext cx="1176338" cy="74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6172" name="WordArt 28"/>
          <p:cNvSpPr>
            <a:spLocks noChangeArrowheads="1" noChangeShapeType="1" noTextEdit="1"/>
          </p:cNvSpPr>
          <p:nvPr/>
        </p:nvSpPr>
        <p:spPr bwMode="auto">
          <a:xfrm>
            <a:off x="1133475" y="2886075"/>
            <a:ext cx="1176338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прощание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6174" name="WordArt 30"/>
          <p:cNvSpPr>
            <a:spLocks noChangeArrowheads="1" noChangeShapeType="1" noTextEdit="1"/>
          </p:cNvSpPr>
          <p:nvPr/>
        </p:nvSpPr>
        <p:spPr bwMode="auto">
          <a:xfrm>
            <a:off x="6924675" y="4333875"/>
            <a:ext cx="1085850" cy="74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+mn-lt"/>
                <a:ea typeface="+mn-lt"/>
                <a:cs typeface="+mn-lt"/>
              </a:rPr>
              <a:t>ok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6175" name="WordArt 31"/>
          <p:cNvSpPr>
            <a:spLocks noChangeArrowheads="1" noChangeShapeType="1" noTextEdit="1"/>
          </p:cNvSpPr>
          <p:nvPr/>
        </p:nvSpPr>
        <p:spPr bwMode="auto">
          <a:xfrm>
            <a:off x="5386388" y="4221089"/>
            <a:ext cx="1345852" cy="10801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Культура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общения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6176" name="WordArt 32"/>
          <p:cNvSpPr>
            <a:spLocks noChangeArrowheads="1" noChangeShapeType="1" noTextEdit="1"/>
          </p:cNvSpPr>
          <p:nvPr/>
        </p:nvSpPr>
        <p:spPr bwMode="auto">
          <a:xfrm>
            <a:off x="6834188" y="2886075"/>
            <a:ext cx="1266825" cy="755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6177" name="WordArt 33"/>
          <p:cNvSpPr>
            <a:spLocks noChangeArrowheads="1" noChangeShapeType="1" noTextEdit="1"/>
          </p:cNvSpPr>
          <p:nvPr/>
        </p:nvSpPr>
        <p:spPr bwMode="auto">
          <a:xfrm>
            <a:off x="6834189" y="1268760"/>
            <a:ext cx="1266204" cy="12961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В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английском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языке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6180" name="WordArt 36"/>
          <p:cNvSpPr>
            <a:spLocks noChangeArrowheads="1" noChangeShapeType="1" noTextEdit="1"/>
          </p:cNvSpPr>
          <p:nvPr/>
        </p:nvSpPr>
        <p:spPr bwMode="auto">
          <a:xfrm>
            <a:off x="3214688" y="5859463"/>
            <a:ext cx="27146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16EE2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Правильно!</a:t>
            </a:r>
          </a:p>
        </p:txBody>
      </p:sp>
      <p:sp>
        <p:nvSpPr>
          <p:cNvPr id="6182" name="AutoShape 3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93063" y="6129338"/>
            <a:ext cx="449262" cy="450850"/>
          </a:xfrm>
          <a:prstGeom prst="actionButtonEnd">
            <a:avLst/>
          </a:prstGeom>
          <a:solidFill>
            <a:srgbClr val="5DD854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1187624" y="1268760"/>
            <a:ext cx="121444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4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7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7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6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7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6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7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8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6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86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70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6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4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6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7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2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3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9"/>
                  </p:tgtEl>
                </p:cond>
              </p:nextCondLst>
            </p:seq>
          </p:childTnLst>
        </p:cTn>
      </p:par>
    </p:tnLst>
    <p:bldLst>
      <p:bldP spid="6152" grpId="0" animBg="1"/>
      <p:bldP spid="6163" grpId="0" animBg="1"/>
      <p:bldP spid="6164" grpId="0" animBg="1"/>
      <p:bldP spid="6165" grpId="0" animBg="1"/>
      <p:bldP spid="6166" grpId="0" animBg="1"/>
      <p:bldP spid="6168" grpId="0" animBg="1"/>
      <p:bldP spid="6169" grpId="0" animBg="1"/>
      <p:bldP spid="6170" grpId="0" animBg="1"/>
      <p:bldP spid="6172" grpId="0" animBg="1"/>
      <p:bldP spid="6174" grpId="0" animBg="1"/>
      <p:bldP spid="6175" grpId="0" animBg="1"/>
      <p:bldP spid="6176" grpId="0" animBg="1"/>
      <p:bldP spid="6177" grpId="0" animBg="1"/>
      <p:bldP spid="6180" grpId="0" animBg="1"/>
      <p:bldP spid="618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 b="20828"/>
          <a:stretch>
            <a:fillRect/>
          </a:stretch>
        </p:blipFill>
        <p:spPr bwMode="auto">
          <a:xfrm>
            <a:off x="1071538" y="1214422"/>
            <a:ext cx="7200900" cy="4338638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971550" y="2630488"/>
            <a:ext cx="1446213" cy="1446212"/>
          </a:xfrm>
          <a:prstGeom prst="rect">
            <a:avLst/>
          </a:prstGeom>
          <a:solidFill>
            <a:srgbClr val="66FFFF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2417763" y="4076700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Вежливым</a:t>
            </a:r>
          </a:p>
          <a:p>
            <a:pPr algn="ctr"/>
            <a:r>
              <a:rPr lang="ru-RU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Корректным</a:t>
            </a:r>
          </a:p>
          <a:p>
            <a:pPr algn="ctr"/>
            <a:r>
              <a:rPr lang="ru-RU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уместным</a:t>
            </a:r>
          </a:p>
        </p:txBody>
      </p:sp>
      <p:sp>
        <p:nvSpPr>
          <p:cNvPr id="25605" name="Rectangle 7"/>
          <p:cNvSpPr>
            <a:spLocks noChangeArrowheads="1"/>
          </p:cNvSpPr>
          <p:nvPr/>
        </p:nvSpPr>
        <p:spPr bwMode="auto">
          <a:xfrm>
            <a:off x="2417763" y="2630488"/>
            <a:ext cx="1446212" cy="1446212"/>
          </a:xfrm>
          <a:prstGeom prst="rect">
            <a:avLst/>
          </a:prstGeom>
          <a:solidFill>
            <a:srgbClr val="66FFFF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6" name="Rectangle 9"/>
          <p:cNvSpPr>
            <a:spLocks noChangeArrowheads="1"/>
          </p:cNvSpPr>
          <p:nvPr/>
        </p:nvSpPr>
        <p:spPr bwMode="auto">
          <a:xfrm>
            <a:off x="3863975" y="4076700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7" name="Rectangle 11"/>
          <p:cNvSpPr>
            <a:spLocks noChangeArrowheads="1"/>
          </p:cNvSpPr>
          <p:nvPr/>
        </p:nvSpPr>
        <p:spPr bwMode="auto">
          <a:xfrm>
            <a:off x="3863975" y="1184275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5310188" y="2630488"/>
            <a:ext cx="1446212" cy="1446212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9" name="Rectangle 13"/>
          <p:cNvSpPr>
            <a:spLocks noChangeArrowheads="1"/>
          </p:cNvSpPr>
          <p:nvPr/>
        </p:nvSpPr>
        <p:spPr bwMode="auto">
          <a:xfrm>
            <a:off x="5310188" y="1184275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Mr</a:t>
            </a:r>
            <a:endParaRPr lang="en-US" sz="28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  <a:p>
            <a:pPr algn="ctr"/>
            <a:r>
              <a:rPr lang="en-US" sz="28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Mrs</a:t>
            </a:r>
            <a:endParaRPr lang="en-US" sz="28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  <a:p>
            <a:pPr algn="ctr"/>
            <a:r>
              <a:rPr lang="en-US" sz="28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Miss</a:t>
            </a:r>
            <a:endParaRPr lang="ru-RU" sz="28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25610" name="Rectangle 14"/>
          <p:cNvSpPr>
            <a:spLocks noChangeArrowheads="1"/>
          </p:cNvSpPr>
          <p:nvPr/>
        </p:nvSpPr>
        <p:spPr bwMode="auto">
          <a:xfrm>
            <a:off x="6756400" y="1184275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1" name="Rectangle 15"/>
          <p:cNvSpPr>
            <a:spLocks noChangeArrowheads="1"/>
          </p:cNvSpPr>
          <p:nvPr/>
        </p:nvSpPr>
        <p:spPr bwMode="auto">
          <a:xfrm>
            <a:off x="5310188" y="4076700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2" name="WordArt 16"/>
          <p:cNvSpPr>
            <a:spLocks noChangeArrowheads="1" noChangeShapeType="1" noTextEdit="1"/>
          </p:cNvSpPr>
          <p:nvPr/>
        </p:nvSpPr>
        <p:spPr bwMode="auto">
          <a:xfrm>
            <a:off x="2500298" y="142852"/>
            <a:ext cx="3786214" cy="10001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itchFamily="34" charset="0"/>
                <a:cs typeface="Arial"/>
              </a:rPr>
              <a:t>Просьба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 Black" pitchFamily="34" charset="0"/>
              <a:cs typeface="Arial"/>
            </a:endParaRPr>
          </a:p>
        </p:txBody>
      </p:sp>
      <p:sp>
        <p:nvSpPr>
          <p:cNvPr id="25613" name="Rectangle 17"/>
          <p:cNvSpPr>
            <a:spLocks noChangeArrowheads="1"/>
          </p:cNvSpPr>
          <p:nvPr/>
        </p:nvSpPr>
        <p:spPr bwMode="auto">
          <a:xfrm>
            <a:off x="6756400" y="2630488"/>
            <a:ext cx="1446213" cy="1446212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4" name="Rectangle 18"/>
          <p:cNvSpPr>
            <a:spLocks noChangeArrowheads="1"/>
          </p:cNvSpPr>
          <p:nvPr/>
        </p:nvSpPr>
        <p:spPr bwMode="auto">
          <a:xfrm>
            <a:off x="6756400" y="4076700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8" name="WordArt 20"/>
          <p:cNvSpPr>
            <a:spLocks noChangeArrowheads="1" noChangeShapeType="1" noTextEdit="1"/>
          </p:cNvSpPr>
          <p:nvPr/>
        </p:nvSpPr>
        <p:spPr bwMode="auto">
          <a:xfrm>
            <a:off x="5476874" y="2976563"/>
            <a:ext cx="1255365" cy="88448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request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7189" name="WordArt 21"/>
          <p:cNvSpPr>
            <a:spLocks noChangeArrowheads="1" noChangeShapeType="1" noTextEdit="1"/>
          </p:cNvSpPr>
          <p:nvPr/>
        </p:nvSpPr>
        <p:spPr bwMode="auto">
          <a:xfrm>
            <a:off x="5386388" y="1528763"/>
            <a:ext cx="1266825" cy="677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7190" name="WordArt 22"/>
          <p:cNvSpPr>
            <a:spLocks noChangeArrowheads="1" noChangeShapeType="1" noTextEdit="1"/>
          </p:cNvSpPr>
          <p:nvPr/>
        </p:nvSpPr>
        <p:spPr bwMode="auto">
          <a:xfrm>
            <a:off x="4029075" y="1438275"/>
            <a:ext cx="1176338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Miss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7192" name="WordArt 24"/>
          <p:cNvSpPr>
            <a:spLocks noChangeArrowheads="1" noChangeShapeType="1" noTextEdit="1"/>
          </p:cNvSpPr>
          <p:nvPr/>
        </p:nvSpPr>
        <p:spPr bwMode="auto">
          <a:xfrm>
            <a:off x="3851920" y="4077072"/>
            <a:ext cx="1368151" cy="12961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+mn-lt"/>
                <a:ea typeface="+mn-lt"/>
                <a:cs typeface="+mn-lt"/>
              </a:rPr>
              <a:t> </a:t>
            </a:r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традиция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7193" name="WordArt 25"/>
          <p:cNvSpPr>
            <a:spLocks noChangeArrowheads="1" noChangeShapeType="1" noTextEdit="1"/>
          </p:cNvSpPr>
          <p:nvPr/>
        </p:nvSpPr>
        <p:spPr bwMode="auto">
          <a:xfrm>
            <a:off x="2581275" y="2886075"/>
            <a:ext cx="1176338" cy="755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+mn-lt"/>
                <a:ea typeface="+mn-lt"/>
                <a:cs typeface="+mn-lt"/>
              </a:rPr>
              <a:t>box</a:t>
            </a:r>
            <a:endParaRPr lang="ru-RU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7196" name="WordArt 28"/>
          <p:cNvSpPr>
            <a:spLocks noChangeArrowheads="1" noChangeShapeType="1" noTextEdit="1"/>
          </p:cNvSpPr>
          <p:nvPr/>
        </p:nvSpPr>
        <p:spPr bwMode="auto">
          <a:xfrm>
            <a:off x="1133475" y="2886075"/>
            <a:ext cx="1134269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прощание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7198" name="WordArt 30"/>
          <p:cNvSpPr>
            <a:spLocks noChangeArrowheads="1" noChangeShapeType="1" noTextEdit="1"/>
          </p:cNvSpPr>
          <p:nvPr/>
        </p:nvSpPr>
        <p:spPr bwMode="auto">
          <a:xfrm>
            <a:off x="6924675" y="4333875"/>
            <a:ext cx="1189038" cy="74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+mn-lt"/>
                <a:ea typeface="+mn-lt"/>
                <a:cs typeface="+mn-lt"/>
              </a:rPr>
              <a:t>ok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+mn-lt"/>
              <a:ea typeface="+mn-lt"/>
              <a:cs typeface="+mn-lt"/>
            </a:endParaRPr>
          </a:p>
        </p:txBody>
      </p:sp>
      <p:sp>
        <p:nvSpPr>
          <p:cNvPr id="7199" name="WordArt 31"/>
          <p:cNvSpPr>
            <a:spLocks noChangeArrowheads="1" noChangeShapeType="1" noTextEdit="1"/>
          </p:cNvSpPr>
          <p:nvPr/>
        </p:nvSpPr>
        <p:spPr bwMode="auto">
          <a:xfrm>
            <a:off x="5386388" y="4149081"/>
            <a:ext cx="1345852" cy="12241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Культура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общения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7200" name="WordArt 32"/>
          <p:cNvSpPr>
            <a:spLocks noChangeArrowheads="1" noChangeShapeType="1" noTextEdit="1"/>
          </p:cNvSpPr>
          <p:nvPr/>
        </p:nvSpPr>
        <p:spPr bwMode="auto">
          <a:xfrm>
            <a:off x="6834188" y="2708920"/>
            <a:ext cx="1266204" cy="136815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>В</a:t>
            </a:r>
          </a:p>
          <a:p>
            <a:pPr algn="ctr"/>
            <a:r>
              <a:rPr lang="ru-RU" sz="3600" dirty="0" smtClean="0">
                <a:latin typeface="Arial Black" pitchFamily="34" charset="0"/>
              </a:rPr>
              <a:t>русском </a:t>
            </a:r>
          </a:p>
          <a:p>
            <a:pPr algn="ctr"/>
            <a:r>
              <a:rPr lang="ru-RU" sz="3600" dirty="0" smtClean="0">
                <a:latin typeface="Arial Black" pitchFamily="34" charset="0"/>
              </a:rPr>
              <a:t>языке</a:t>
            </a:r>
          </a:p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+mn-lt"/>
                <a:ea typeface="+mn-lt"/>
                <a:cs typeface="+mn-lt"/>
              </a:rPr>
              <a:t>t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7201" name="WordArt 33"/>
          <p:cNvSpPr>
            <a:spLocks noChangeArrowheads="1" noChangeShapeType="1" noTextEdit="1"/>
          </p:cNvSpPr>
          <p:nvPr/>
        </p:nvSpPr>
        <p:spPr bwMode="auto">
          <a:xfrm>
            <a:off x="6804249" y="1340768"/>
            <a:ext cx="1296144" cy="12241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В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английском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языке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7204" name="WordArt 36"/>
          <p:cNvSpPr>
            <a:spLocks noChangeArrowheads="1" noChangeShapeType="1" noTextEdit="1"/>
          </p:cNvSpPr>
          <p:nvPr/>
        </p:nvSpPr>
        <p:spPr bwMode="auto">
          <a:xfrm>
            <a:off x="3214688" y="5859463"/>
            <a:ext cx="27146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16EE2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Правильно!</a:t>
            </a:r>
          </a:p>
        </p:txBody>
      </p:sp>
      <p:sp>
        <p:nvSpPr>
          <p:cNvPr id="7206" name="AutoShape 3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93063" y="6129338"/>
            <a:ext cx="449262" cy="450850"/>
          </a:xfrm>
          <a:prstGeom prst="actionButtonEnd">
            <a:avLst/>
          </a:prstGeom>
          <a:solidFill>
            <a:srgbClr val="5DD854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1357290" y="1500174"/>
            <a:ext cx="17145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7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7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8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7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6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2"/>
                  </p:tgtEl>
                </p:cond>
              </p:nextCondLst>
            </p:seq>
          </p:childTnLst>
        </p:cTn>
      </p:par>
    </p:tnLst>
    <p:bldLst>
      <p:bldP spid="7180" grpId="0" animBg="1"/>
      <p:bldP spid="7188" grpId="0" animBg="1"/>
      <p:bldP spid="7189" grpId="0" animBg="1"/>
      <p:bldP spid="7190" grpId="0" animBg="1"/>
      <p:bldP spid="7192" grpId="0" animBg="1"/>
      <p:bldP spid="7193" grpId="0" animBg="1"/>
      <p:bldP spid="7196" grpId="0" animBg="1"/>
      <p:bldP spid="7198" grpId="0" animBg="1"/>
      <p:bldP spid="7199" grpId="0" animBg="1"/>
      <p:bldP spid="7200" grpId="0" animBg="1"/>
      <p:bldP spid="7201" grpId="0" animBg="1"/>
      <p:bldP spid="7204" grpId="0" animBg="1"/>
      <p:bldP spid="720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 b="20828"/>
          <a:stretch>
            <a:fillRect/>
          </a:stretch>
        </p:blipFill>
        <p:spPr bwMode="auto">
          <a:xfrm>
            <a:off x="971550" y="1184275"/>
            <a:ext cx="7200900" cy="4338638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71550" y="2630488"/>
            <a:ext cx="1446213" cy="1446212"/>
          </a:xfrm>
          <a:prstGeom prst="rect">
            <a:avLst/>
          </a:prstGeom>
          <a:solidFill>
            <a:srgbClr val="66FFFF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2267745" y="4076700"/>
            <a:ext cx="1596230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Вежливым</a:t>
            </a:r>
          </a:p>
          <a:p>
            <a:pPr algn="ctr"/>
            <a:r>
              <a:rPr lang="ru-RU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Корректным</a:t>
            </a:r>
          </a:p>
          <a:p>
            <a:pPr algn="ctr"/>
            <a:r>
              <a:rPr lang="ru-RU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уместным</a:t>
            </a: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2417763" y="2630488"/>
            <a:ext cx="1446212" cy="1446212"/>
          </a:xfrm>
          <a:prstGeom prst="rect">
            <a:avLst/>
          </a:prstGeom>
          <a:solidFill>
            <a:srgbClr val="66FFFF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0" name="Rectangle 9"/>
          <p:cNvSpPr>
            <a:spLocks noChangeArrowheads="1"/>
          </p:cNvSpPr>
          <p:nvPr/>
        </p:nvSpPr>
        <p:spPr bwMode="auto">
          <a:xfrm>
            <a:off x="3863975" y="4076700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1" name="Rectangle 11"/>
          <p:cNvSpPr>
            <a:spLocks noChangeArrowheads="1"/>
          </p:cNvSpPr>
          <p:nvPr/>
        </p:nvSpPr>
        <p:spPr bwMode="auto">
          <a:xfrm>
            <a:off x="3863975" y="1184275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2" name="Rectangle 13"/>
          <p:cNvSpPr>
            <a:spLocks noChangeArrowheads="1"/>
          </p:cNvSpPr>
          <p:nvPr/>
        </p:nvSpPr>
        <p:spPr bwMode="auto">
          <a:xfrm>
            <a:off x="5310188" y="1184275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Mr</a:t>
            </a:r>
            <a:endParaRPr lang="en-US" sz="28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  <a:p>
            <a:pPr algn="ctr"/>
            <a:r>
              <a:rPr lang="en-US" sz="28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Mrs</a:t>
            </a:r>
            <a:endParaRPr lang="en-US" sz="28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  <a:p>
            <a:pPr algn="ctr"/>
            <a:r>
              <a:rPr lang="en-US" sz="28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Miss</a:t>
            </a:r>
            <a:endParaRPr lang="ru-RU" sz="28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26633" name="Rectangle 14"/>
          <p:cNvSpPr>
            <a:spLocks noChangeArrowheads="1"/>
          </p:cNvSpPr>
          <p:nvPr/>
        </p:nvSpPr>
        <p:spPr bwMode="auto">
          <a:xfrm>
            <a:off x="6756400" y="1184275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4" name="Rectangle 15"/>
          <p:cNvSpPr>
            <a:spLocks noChangeArrowheads="1"/>
          </p:cNvSpPr>
          <p:nvPr/>
        </p:nvSpPr>
        <p:spPr bwMode="auto">
          <a:xfrm>
            <a:off x="5310188" y="4076700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5" name="WordArt 16"/>
          <p:cNvSpPr>
            <a:spLocks noChangeArrowheads="1" noChangeShapeType="1" noTextEdit="1"/>
          </p:cNvSpPr>
          <p:nvPr/>
        </p:nvSpPr>
        <p:spPr bwMode="auto">
          <a:xfrm>
            <a:off x="1691680" y="261938"/>
            <a:ext cx="5760640" cy="67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itchFamily="34" charset="0"/>
                <a:cs typeface="Arial"/>
              </a:rPr>
              <a:t>Saying good-bye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 Black" pitchFamily="34" charset="0"/>
              <a:cs typeface="Arial"/>
            </a:endParaRPr>
          </a:p>
        </p:txBody>
      </p:sp>
      <p:sp>
        <p:nvSpPr>
          <p:cNvPr id="26636" name="Rectangle 17"/>
          <p:cNvSpPr>
            <a:spLocks noChangeArrowheads="1"/>
          </p:cNvSpPr>
          <p:nvPr/>
        </p:nvSpPr>
        <p:spPr bwMode="auto">
          <a:xfrm>
            <a:off x="6756400" y="2630488"/>
            <a:ext cx="1446213" cy="1446212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7" name="Rectangle 18"/>
          <p:cNvSpPr>
            <a:spLocks noChangeArrowheads="1"/>
          </p:cNvSpPr>
          <p:nvPr/>
        </p:nvSpPr>
        <p:spPr bwMode="auto">
          <a:xfrm>
            <a:off x="6756400" y="4076700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7" name="WordArt 21"/>
          <p:cNvSpPr>
            <a:spLocks noChangeArrowheads="1" noChangeShapeType="1" noTextEdit="1"/>
          </p:cNvSpPr>
          <p:nvPr/>
        </p:nvSpPr>
        <p:spPr bwMode="auto">
          <a:xfrm>
            <a:off x="5386388" y="1528763"/>
            <a:ext cx="1266825" cy="677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4118" name="WordArt 22"/>
          <p:cNvSpPr>
            <a:spLocks noChangeArrowheads="1" noChangeShapeType="1" noTextEdit="1"/>
          </p:cNvSpPr>
          <p:nvPr/>
        </p:nvSpPr>
        <p:spPr bwMode="auto">
          <a:xfrm>
            <a:off x="4029075" y="1528763"/>
            <a:ext cx="1176338" cy="747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 pitchFamily="34" charset="0"/>
                <a:ea typeface="+mn-lt"/>
                <a:cs typeface="+mn-lt"/>
              </a:rPr>
              <a:t>Miss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tx2"/>
              </a:solidFill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4120" name="WordArt 24"/>
          <p:cNvSpPr>
            <a:spLocks noChangeArrowheads="1" noChangeShapeType="1" noTextEdit="1"/>
          </p:cNvSpPr>
          <p:nvPr/>
        </p:nvSpPr>
        <p:spPr bwMode="auto">
          <a:xfrm>
            <a:off x="4029075" y="4333875"/>
            <a:ext cx="1176338" cy="74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традиция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4121" name="WordArt 25"/>
          <p:cNvSpPr>
            <a:spLocks noChangeArrowheads="1" noChangeShapeType="1" noTextEdit="1"/>
          </p:cNvSpPr>
          <p:nvPr/>
        </p:nvSpPr>
        <p:spPr bwMode="auto">
          <a:xfrm>
            <a:off x="2581274" y="2780928"/>
            <a:ext cx="1198637" cy="11521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Господа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товарищи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4124" name="WordArt 28"/>
          <p:cNvSpPr>
            <a:spLocks noChangeArrowheads="1" noChangeShapeType="1" noTextEdit="1"/>
          </p:cNvSpPr>
          <p:nvPr/>
        </p:nvSpPr>
        <p:spPr bwMode="auto">
          <a:xfrm>
            <a:off x="1043608" y="2886074"/>
            <a:ext cx="1368151" cy="83095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 pitchFamily="34" charset="0"/>
                <a:ea typeface="+mn-lt"/>
                <a:cs typeface="+mn-lt"/>
              </a:rPr>
              <a:t>прощание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tx2"/>
              </a:solidFill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4126" name="WordArt 30"/>
          <p:cNvSpPr>
            <a:spLocks noChangeArrowheads="1" noChangeShapeType="1" noTextEdit="1"/>
          </p:cNvSpPr>
          <p:nvPr/>
        </p:nvSpPr>
        <p:spPr bwMode="auto">
          <a:xfrm>
            <a:off x="6834188" y="4333875"/>
            <a:ext cx="1266825" cy="74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+mn-lt"/>
                <a:ea typeface="+mn-lt"/>
                <a:cs typeface="+mn-lt"/>
              </a:rPr>
              <a:t>ok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+mn-lt"/>
              <a:ea typeface="+mn-lt"/>
              <a:cs typeface="+mn-lt"/>
            </a:endParaRPr>
          </a:p>
        </p:txBody>
      </p:sp>
      <p:sp>
        <p:nvSpPr>
          <p:cNvPr id="4127" name="WordArt 31"/>
          <p:cNvSpPr>
            <a:spLocks noChangeArrowheads="1" noChangeShapeType="1" noTextEdit="1"/>
          </p:cNvSpPr>
          <p:nvPr/>
        </p:nvSpPr>
        <p:spPr bwMode="auto">
          <a:xfrm>
            <a:off x="5386388" y="4293097"/>
            <a:ext cx="1273844" cy="10801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Культура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общения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4128" name="WordArt 32"/>
          <p:cNvSpPr>
            <a:spLocks noChangeArrowheads="1" noChangeShapeType="1" noTextEdit="1"/>
          </p:cNvSpPr>
          <p:nvPr/>
        </p:nvSpPr>
        <p:spPr bwMode="auto">
          <a:xfrm>
            <a:off x="6834189" y="2708920"/>
            <a:ext cx="1266204" cy="151216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>В</a:t>
            </a:r>
          </a:p>
          <a:p>
            <a:pPr algn="ctr"/>
            <a:r>
              <a:rPr lang="ru-RU" sz="3600" dirty="0" smtClean="0">
                <a:latin typeface="Arial Black" pitchFamily="34" charset="0"/>
              </a:rPr>
              <a:t>русском </a:t>
            </a:r>
          </a:p>
          <a:p>
            <a:pPr algn="ctr"/>
            <a:r>
              <a:rPr lang="ru-RU" sz="3600" dirty="0" smtClean="0">
                <a:latin typeface="Arial Black" pitchFamily="34" charset="0"/>
              </a:rPr>
              <a:t>языке</a:t>
            </a:r>
          </a:p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+mn-lt"/>
                <a:ea typeface="+mn-lt"/>
                <a:cs typeface="+mn-lt"/>
              </a:rPr>
              <a:t>t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4129" name="WordArt 33"/>
          <p:cNvSpPr>
            <a:spLocks noChangeArrowheads="1" noChangeShapeType="1" noTextEdit="1"/>
          </p:cNvSpPr>
          <p:nvPr/>
        </p:nvSpPr>
        <p:spPr bwMode="auto">
          <a:xfrm>
            <a:off x="6834188" y="1268760"/>
            <a:ext cx="1338212" cy="12241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В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английском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языке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4132" name="WordArt 36"/>
          <p:cNvSpPr>
            <a:spLocks noChangeArrowheads="1" noChangeShapeType="1" noTextEdit="1"/>
          </p:cNvSpPr>
          <p:nvPr/>
        </p:nvSpPr>
        <p:spPr bwMode="auto">
          <a:xfrm>
            <a:off x="3214688" y="5859463"/>
            <a:ext cx="27146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16EE2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Правильно!</a:t>
            </a:r>
          </a:p>
        </p:txBody>
      </p:sp>
      <p:sp>
        <p:nvSpPr>
          <p:cNvPr id="4134" name="AutoShape 3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93063" y="6129338"/>
            <a:ext cx="449262" cy="450850"/>
          </a:xfrm>
          <a:prstGeom prst="actionButtonEnd">
            <a:avLst/>
          </a:prstGeom>
          <a:solidFill>
            <a:srgbClr val="5DD854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1043608" y="1196752"/>
            <a:ext cx="178595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2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2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2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27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4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2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8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21"/>
                  </p:tgtEl>
                </p:cond>
              </p:nextCondLst>
            </p:seq>
          </p:childTnLst>
        </p:cTn>
      </p:par>
    </p:tnLst>
    <p:bldLst>
      <p:bldP spid="4100" grpId="0" animBg="1"/>
      <p:bldP spid="4117" grpId="0" animBg="1"/>
      <p:bldP spid="4118" grpId="0" animBg="1"/>
      <p:bldP spid="4120" grpId="0" animBg="1"/>
      <p:bldP spid="4121" grpId="0" animBg="1"/>
      <p:bldP spid="4124" grpId="0" animBg="1"/>
      <p:bldP spid="4126" grpId="0" animBg="1"/>
      <p:bldP spid="4127" grpId="0" animBg="1"/>
      <p:bldP spid="4128" grpId="0" animBg="1"/>
      <p:bldP spid="4129" grpId="0" animBg="1"/>
      <p:bldP spid="4132" grpId="0" animBg="1"/>
      <p:bldP spid="41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 b="20828"/>
          <a:stretch>
            <a:fillRect/>
          </a:stretch>
        </p:blipFill>
        <p:spPr bwMode="auto">
          <a:xfrm>
            <a:off x="971550" y="1184275"/>
            <a:ext cx="7200900" cy="4338638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2483767" y="4076700"/>
            <a:ext cx="1380207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Вежливым</a:t>
            </a:r>
          </a:p>
          <a:p>
            <a:pPr algn="ctr"/>
            <a:r>
              <a:rPr lang="ru-RU" sz="1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   Корректным</a:t>
            </a:r>
          </a:p>
          <a:p>
            <a:pPr algn="ctr"/>
            <a:r>
              <a:rPr lang="ru-RU" sz="1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уместным</a:t>
            </a:r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2417763" y="2630488"/>
            <a:ext cx="1446212" cy="1446212"/>
          </a:xfrm>
          <a:prstGeom prst="rect">
            <a:avLst/>
          </a:prstGeom>
          <a:solidFill>
            <a:srgbClr val="66FFFF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3863975" y="4076700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3863975" y="1184275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5" name="Rectangle 13"/>
          <p:cNvSpPr>
            <a:spLocks noChangeArrowheads="1"/>
          </p:cNvSpPr>
          <p:nvPr/>
        </p:nvSpPr>
        <p:spPr bwMode="auto">
          <a:xfrm>
            <a:off x="5310188" y="1184275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Mr</a:t>
            </a:r>
            <a:endParaRPr lang="en-US" sz="28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  <a:p>
            <a:pPr algn="ctr"/>
            <a:r>
              <a:rPr lang="en-US" sz="28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Mrs</a:t>
            </a:r>
            <a:endParaRPr lang="en-US" sz="28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  <a:p>
            <a:pPr algn="ctr"/>
            <a:r>
              <a:rPr lang="en-US" sz="28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Miss</a:t>
            </a:r>
            <a:endParaRPr lang="ru-RU" sz="28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27656" name="Rectangle 14"/>
          <p:cNvSpPr>
            <a:spLocks noChangeArrowheads="1"/>
          </p:cNvSpPr>
          <p:nvPr/>
        </p:nvSpPr>
        <p:spPr bwMode="auto">
          <a:xfrm>
            <a:off x="6756400" y="1184275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7" name="Rectangle 15"/>
          <p:cNvSpPr>
            <a:spLocks noChangeArrowheads="1"/>
          </p:cNvSpPr>
          <p:nvPr/>
        </p:nvSpPr>
        <p:spPr bwMode="auto">
          <a:xfrm>
            <a:off x="5310188" y="4076700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8" name="WordArt 16"/>
          <p:cNvSpPr>
            <a:spLocks noChangeArrowheads="1" noChangeShapeType="1" noTextEdit="1"/>
          </p:cNvSpPr>
          <p:nvPr/>
        </p:nvSpPr>
        <p:spPr bwMode="auto">
          <a:xfrm>
            <a:off x="755576" y="261938"/>
            <a:ext cx="7776863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itchFamily="34" charset="0"/>
                <a:cs typeface="Arial"/>
              </a:rPr>
              <a:t>То ,что перешло от одного поколения к другому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 Black" pitchFamily="34" charset="0"/>
              <a:cs typeface="Arial"/>
            </a:endParaRPr>
          </a:p>
        </p:txBody>
      </p:sp>
      <p:sp>
        <p:nvSpPr>
          <p:cNvPr id="27659" name="Rectangle 17"/>
          <p:cNvSpPr>
            <a:spLocks noChangeArrowheads="1"/>
          </p:cNvSpPr>
          <p:nvPr/>
        </p:nvSpPr>
        <p:spPr bwMode="auto">
          <a:xfrm>
            <a:off x="6756400" y="2630488"/>
            <a:ext cx="1446213" cy="1446212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В</a:t>
            </a:r>
          </a:p>
          <a:p>
            <a:pPr algn="ctr"/>
            <a:r>
              <a:rPr lang="ru-RU" sz="2000" dirty="0" smtClean="0">
                <a:latin typeface="Arial Black" pitchFamily="34" charset="0"/>
              </a:rPr>
              <a:t>русском </a:t>
            </a:r>
          </a:p>
          <a:p>
            <a:pPr algn="ctr"/>
            <a:r>
              <a:rPr lang="ru-RU" sz="2000" dirty="0" smtClean="0">
                <a:latin typeface="Arial Black" pitchFamily="34" charset="0"/>
              </a:rPr>
              <a:t>языке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27660" name="Rectangle 18"/>
          <p:cNvSpPr>
            <a:spLocks noChangeArrowheads="1"/>
          </p:cNvSpPr>
          <p:nvPr/>
        </p:nvSpPr>
        <p:spPr bwMode="auto">
          <a:xfrm>
            <a:off x="6756400" y="4076700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7" name="WordArt 21"/>
          <p:cNvSpPr>
            <a:spLocks noChangeArrowheads="1" noChangeShapeType="1" noTextEdit="1"/>
          </p:cNvSpPr>
          <p:nvPr/>
        </p:nvSpPr>
        <p:spPr bwMode="auto">
          <a:xfrm>
            <a:off x="5386388" y="1528763"/>
            <a:ext cx="1266825" cy="677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9238" name="WordArt 22"/>
          <p:cNvSpPr>
            <a:spLocks noChangeArrowheads="1" noChangeShapeType="1" noTextEdit="1"/>
          </p:cNvSpPr>
          <p:nvPr/>
        </p:nvSpPr>
        <p:spPr bwMode="auto">
          <a:xfrm>
            <a:off x="3938588" y="1528763"/>
            <a:ext cx="1266825" cy="747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Miss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9240" name="WordArt 24"/>
          <p:cNvSpPr>
            <a:spLocks noChangeArrowheads="1" noChangeShapeType="1" noTextEdit="1"/>
          </p:cNvSpPr>
          <p:nvPr/>
        </p:nvSpPr>
        <p:spPr bwMode="auto">
          <a:xfrm>
            <a:off x="3923928" y="4221089"/>
            <a:ext cx="1296143" cy="1008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+mn-lt"/>
                <a:ea typeface="+mn-lt"/>
                <a:cs typeface="+mn-lt"/>
              </a:rPr>
              <a:t> </a:t>
            </a:r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традиция 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9241" name="WordArt 25"/>
          <p:cNvSpPr>
            <a:spLocks noChangeArrowheads="1" noChangeShapeType="1" noTextEdit="1"/>
          </p:cNvSpPr>
          <p:nvPr/>
        </p:nvSpPr>
        <p:spPr bwMode="auto">
          <a:xfrm>
            <a:off x="2483768" y="2780928"/>
            <a:ext cx="1296143" cy="11521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Господа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товарищи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9242" name="WordArt 26"/>
          <p:cNvSpPr>
            <a:spLocks noChangeArrowheads="1" noChangeShapeType="1" noTextEdit="1"/>
          </p:cNvSpPr>
          <p:nvPr/>
        </p:nvSpPr>
        <p:spPr bwMode="auto">
          <a:xfrm>
            <a:off x="2581275" y="4243388"/>
            <a:ext cx="1176338" cy="836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9246" name="WordArt 30"/>
          <p:cNvSpPr>
            <a:spLocks noChangeArrowheads="1" noChangeShapeType="1" noTextEdit="1"/>
          </p:cNvSpPr>
          <p:nvPr/>
        </p:nvSpPr>
        <p:spPr bwMode="auto">
          <a:xfrm>
            <a:off x="6924675" y="4333875"/>
            <a:ext cx="1176338" cy="74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+mn-lt"/>
                <a:ea typeface="+mn-lt"/>
                <a:cs typeface="+mn-lt"/>
              </a:rPr>
              <a:t>ok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+mn-lt"/>
              <a:ea typeface="+mn-lt"/>
              <a:cs typeface="+mn-lt"/>
            </a:endParaRPr>
          </a:p>
        </p:txBody>
      </p:sp>
      <p:sp>
        <p:nvSpPr>
          <p:cNvPr id="9247" name="WordArt 31"/>
          <p:cNvSpPr>
            <a:spLocks noChangeArrowheads="1" noChangeShapeType="1" noTextEdit="1"/>
          </p:cNvSpPr>
          <p:nvPr/>
        </p:nvSpPr>
        <p:spPr bwMode="auto">
          <a:xfrm>
            <a:off x="5386388" y="4221089"/>
            <a:ext cx="1345852" cy="11521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Культура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общения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9248" name="WordArt 32"/>
          <p:cNvSpPr>
            <a:spLocks noChangeArrowheads="1" noChangeShapeType="1" noTextEdit="1"/>
          </p:cNvSpPr>
          <p:nvPr/>
        </p:nvSpPr>
        <p:spPr bwMode="auto">
          <a:xfrm>
            <a:off x="6834188" y="2976563"/>
            <a:ext cx="1266825" cy="665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9249" name="WordArt 33"/>
          <p:cNvSpPr>
            <a:spLocks noChangeArrowheads="1" noChangeShapeType="1" noTextEdit="1"/>
          </p:cNvSpPr>
          <p:nvPr/>
        </p:nvSpPr>
        <p:spPr bwMode="auto">
          <a:xfrm>
            <a:off x="6834188" y="1196752"/>
            <a:ext cx="1338212" cy="14401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В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английском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языке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9252" name="WordArt 36"/>
          <p:cNvSpPr>
            <a:spLocks noChangeArrowheads="1" noChangeShapeType="1" noTextEdit="1"/>
          </p:cNvSpPr>
          <p:nvPr/>
        </p:nvSpPr>
        <p:spPr bwMode="auto">
          <a:xfrm>
            <a:off x="3214688" y="5859463"/>
            <a:ext cx="27146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16EE2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Правильно!</a:t>
            </a:r>
          </a:p>
        </p:txBody>
      </p:sp>
      <p:sp>
        <p:nvSpPr>
          <p:cNvPr id="9254" name="AutoShape 3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93063" y="6129338"/>
            <a:ext cx="449262" cy="450850"/>
          </a:xfrm>
          <a:prstGeom prst="actionButtonEnd">
            <a:avLst/>
          </a:prstGeom>
          <a:solidFill>
            <a:srgbClr val="5DD854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187624" y="1268760"/>
            <a:ext cx="1542053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4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6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9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70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8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7"/>
                  </p:tgtEl>
                </p:cond>
              </p:nextCondLst>
            </p:seq>
          </p:childTnLst>
        </p:cTn>
      </p:par>
    </p:tnLst>
    <p:bldLst>
      <p:bldP spid="9225" grpId="0" animBg="1"/>
      <p:bldP spid="9237" grpId="0" animBg="1"/>
      <p:bldP spid="9238" grpId="0" animBg="1"/>
      <p:bldP spid="9240" grpId="0" animBg="1"/>
      <p:bldP spid="9241" grpId="0" animBg="1"/>
      <p:bldP spid="9242" grpId="0" animBg="1"/>
      <p:bldP spid="9246" grpId="0" animBg="1"/>
      <p:bldP spid="9247" grpId="0" animBg="1"/>
      <p:bldP spid="9248" grpId="0" animBg="1"/>
      <p:bldP spid="9249" grpId="0" animBg="1"/>
      <p:bldP spid="9252" grpId="0" animBg="1"/>
      <p:bldP spid="92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 b="20828"/>
          <a:stretch>
            <a:fillRect/>
          </a:stretch>
        </p:blipFill>
        <p:spPr bwMode="auto">
          <a:xfrm>
            <a:off x="971550" y="1184275"/>
            <a:ext cx="7200900" cy="4338638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2417763" y="4076700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6" name="Rectangle 7"/>
          <p:cNvSpPr>
            <a:spLocks noChangeArrowheads="1"/>
          </p:cNvSpPr>
          <p:nvPr/>
        </p:nvSpPr>
        <p:spPr bwMode="auto">
          <a:xfrm>
            <a:off x="2483768" y="2636912"/>
            <a:ext cx="1446212" cy="1446212"/>
          </a:xfrm>
          <a:prstGeom prst="rect">
            <a:avLst/>
          </a:prstGeom>
          <a:solidFill>
            <a:srgbClr val="66FFFF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863975" y="1184275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8" name="Rectangle 13"/>
          <p:cNvSpPr>
            <a:spLocks noChangeArrowheads="1"/>
          </p:cNvSpPr>
          <p:nvPr/>
        </p:nvSpPr>
        <p:spPr bwMode="auto">
          <a:xfrm>
            <a:off x="5310188" y="1184275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Mr</a:t>
            </a:r>
            <a:endParaRPr lang="en-US" sz="28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  <a:p>
            <a:pPr algn="ctr"/>
            <a:r>
              <a:rPr lang="en-US" sz="28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Mrs</a:t>
            </a:r>
            <a:endParaRPr lang="en-US" sz="28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  <a:p>
            <a:pPr algn="ctr"/>
            <a:r>
              <a:rPr lang="en-US" sz="28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Miss</a:t>
            </a:r>
            <a:endParaRPr lang="ru-RU" sz="28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28679" name="Rectangle 14"/>
          <p:cNvSpPr>
            <a:spLocks noChangeArrowheads="1"/>
          </p:cNvSpPr>
          <p:nvPr/>
        </p:nvSpPr>
        <p:spPr bwMode="auto">
          <a:xfrm>
            <a:off x="6756400" y="1184275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0" name="Rectangle 15"/>
          <p:cNvSpPr>
            <a:spLocks noChangeArrowheads="1"/>
          </p:cNvSpPr>
          <p:nvPr/>
        </p:nvSpPr>
        <p:spPr bwMode="auto">
          <a:xfrm>
            <a:off x="5310188" y="4076700"/>
            <a:ext cx="1446212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1" name="WordArt 16"/>
          <p:cNvSpPr>
            <a:spLocks noChangeArrowheads="1" noChangeShapeType="1" noTextEdit="1"/>
          </p:cNvSpPr>
          <p:nvPr/>
        </p:nvSpPr>
        <p:spPr bwMode="auto">
          <a:xfrm>
            <a:off x="2267745" y="261938"/>
            <a:ext cx="5040560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itchFamily="34" charset="0"/>
                <a:cs typeface="Arial"/>
              </a:rPr>
              <a:t>Девушка, сударыня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 Black" pitchFamily="34" charset="0"/>
              <a:cs typeface="Arial"/>
            </a:endParaRPr>
          </a:p>
        </p:txBody>
      </p:sp>
      <p:sp>
        <p:nvSpPr>
          <p:cNvPr id="28682" name="Rectangle 17"/>
          <p:cNvSpPr>
            <a:spLocks noChangeArrowheads="1"/>
          </p:cNvSpPr>
          <p:nvPr/>
        </p:nvSpPr>
        <p:spPr bwMode="auto">
          <a:xfrm>
            <a:off x="6756400" y="2630488"/>
            <a:ext cx="1446213" cy="1446212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3" name="Rectangle 18"/>
          <p:cNvSpPr>
            <a:spLocks noChangeArrowheads="1"/>
          </p:cNvSpPr>
          <p:nvPr/>
        </p:nvSpPr>
        <p:spPr bwMode="auto">
          <a:xfrm>
            <a:off x="6756400" y="4076700"/>
            <a:ext cx="1446213" cy="1446213"/>
          </a:xfrm>
          <a:prstGeom prst="rect">
            <a:avLst/>
          </a:prstGeom>
          <a:solidFill>
            <a:srgbClr val="66FFFF"/>
          </a:solidFill>
          <a:ln w="127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1" name="WordArt 21"/>
          <p:cNvSpPr>
            <a:spLocks noChangeArrowheads="1" noChangeShapeType="1" noTextEdit="1"/>
          </p:cNvSpPr>
          <p:nvPr/>
        </p:nvSpPr>
        <p:spPr bwMode="auto">
          <a:xfrm>
            <a:off x="5508104" y="1556792"/>
            <a:ext cx="1176338" cy="677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hlink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10262" name="WordArt 22"/>
          <p:cNvSpPr>
            <a:spLocks noChangeArrowheads="1" noChangeShapeType="1" noTextEdit="1"/>
          </p:cNvSpPr>
          <p:nvPr/>
        </p:nvSpPr>
        <p:spPr bwMode="auto">
          <a:xfrm>
            <a:off x="4029075" y="1438275"/>
            <a:ext cx="1176338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Miss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10265" name="WordArt 25"/>
          <p:cNvSpPr>
            <a:spLocks noChangeArrowheads="1" noChangeShapeType="1" noTextEdit="1"/>
          </p:cNvSpPr>
          <p:nvPr/>
        </p:nvSpPr>
        <p:spPr bwMode="auto">
          <a:xfrm>
            <a:off x="2581274" y="2852936"/>
            <a:ext cx="1198637" cy="122413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Господа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товарищи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10266" name="WordArt 26"/>
          <p:cNvSpPr>
            <a:spLocks noChangeArrowheads="1" noChangeShapeType="1" noTextEdit="1"/>
          </p:cNvSpPr>
          <p:nvPr/>
        </p:nvSpPr>
        <p:spPr bwMode="auto">
          <a:xfrm>
            <a:off x="2483768" y="4149080"/>
            <a:ext cx="1368152" cy="13681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Вежливым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Корректным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уместным</a:t>
            </a:r>
          </a:p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10270" name="WordArt 30"/>
          <p:cNvSpPr>
            <a:spLocks noChangeArrowheads="1" noChangeShapeType="1" noTextEdit="1"/>
          </p:cNvSpPr>
          <p:nvPr/>
        </p:nvSpPr>
        <p:spPr bwMode="auto">
          <a:xfrm>
            <a:off x="6834188" y="4333875"/>
            <a:ext cx="1266825" cy="74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+mn-lt"/>
                <a:ea typeface="+mn-lt"/>
                <a:cs typeface="+mn-lt"/>
              </a:rPr>
              <a:t>ok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+mn-lt"/>
              <a:ea typeface="+mn-lt"/>
              <a:cs typeface="+mn-lt"/>
            </a:endParaRPr>
          </a:p>
        </p:txBody>
      </p:sp>
      <p:sp>
        <p:nvSpPr>
          <p:cNvPr id="10271" name="WordArt 31"/>
          <p:cNvSpPr>
            <a:spLocks noChangeArrowheads="1" noChangeShapeType="1" noTextEdit="1"/>
          </p:cNvSpPr>
          <p:nvPr/>
        </p:nvSpPr>
        <p:spPr bwMode="auto">
          <a:xfrm>
            <a:off x="5386388" y="4149081"/>
            <a:ext cx="1345852" cy="12241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Культура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общения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10272" name="WordArt 32"/>
          <p:cNvSpPr>
            <a:spLocks noChangeArrowheads="1" noChangeShapeType="1" noTextEdit="1"/>
          </p:cNvSpPr>
          <p:nvPr/>
        </p:nvSpPr>
        <p:spPr bwMode="auto">
          <a:xfrm>
            <a:off x="6834188" y="2886074"/>
            <a:ext cx="1338212" cy="97497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В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русском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языке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10273" name="WordArt 33"/>
          <p:cNvSpPr>
            <a:spLocks noChangeArrowheads="1" noChangeShapeType="1" noTextEdit="1"/>
          </p:cNvSpPr>
          <p:nvPr/>
        </p:nvSpPr>
        <p:spPr bwMode="auto">
          <a:xfrm>
            <a:off x="6834188" y="1268760"/>
            <a:ext cx="1338212" cy="12961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В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английском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latin typeface="Arial Black" pitchFamily="34" charset="0"/>
                <a:ea typeface="+mn-lt"/>
                <a:cs typeface="+mn-lt"/>
              </a:rPr>
              <a:t>языке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latin typeface="Arial Black" pitchFamily="34" charset="0"/>
              <a:ea typeface="+mn-lt"/>
              <a:cs typeface="+mn-lt"/>
            </a:endParaRPr>
          </a:p>
        </p:txBody>
      </p:sp>
      <p:sp>
        <p:nvSpPr>
          <p:cNvPr id="10276" name="WordArt 36"/>
          <p:cNvSpPr>
            <a:spLocks noChangeArrowheads="1" noChangeShapeType="1" noTextEdit="1"/>
          </p:cNvSpPr>
          <p:nvPr/>
        </p:nvSpPr>
        <p:spPr bwMode="auto">
          <a:xfrm>
            <a:off x="3214688" y="5859463"/>
            <a:ext cx="27146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16EE2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Правильно!</a:t>
            </a:r>
          </a:p>
        </p:txBody>
      </p:sp>
      <p:sp>
        <p:nvSpPr>
          <p:cNvPr id="10278" name="AutoShape 3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93063" y="6129338"/>
            <a:ext cx="449262" cy="450850"/>
          </a:xfrm>
          <a:prstGeom prst="actionButtonEnd">
            <a:avLst/>
          </a:prstGeom>
          <a:solidFill>
            <a:srgbClr val="5DD854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331640" y="1268760"/>
            <a:ext cx="171451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4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6"/>
                  </p:tgtEl>
                </p:cond>
              </p:nextCondLst>
            </p:seq>
          </p:childTnLst>
        </p:cTn>
      </p:par>
    </p:tnLst>
    <p:bldLst>
      <p:bldP spid="10251" grpId="0" animBg="1"/>
      <p:bldP spid="10261" grpId="0" animBg="1"/>
      <p:bldP spid="10262" grpId="0" animBg="1"/>
      <p:bldP spid="10265" grpId="0" animBg="1"/>
      <p:bldP spid="10266" grpId="0" animBg="1"/>
      <p:bldP spid="10270" grpId="0" animBg="1"/>
      <p:bldP spid="10271" grpId="0" animBg="1"/>
      <p:bldP spid="10272" grpId="0" animBg="1"/>
      <p:bldP spid="10273" grpId="0" animBg="1"/>
      <p:bldP spid="10276" grpId="0" animBg="1"/>
      <p:bldP spid="10278" grpId="0" animBg="1"/>
    </p:bldLst>
  </p:timing>
</p:sld>
</file>

<file path=ppt/theme/theme1.xml><?xml version="1.0" encoding="utf-8"?>
<a:theme xmlns:a="http://schemas.openxmlformats.org/drawingml/2006/main" name="Подарок маме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Подарок маме</Template>
  <TotalTime>262</TotalTime>
  <Words>352</Words>
  <Application>Microsoft Office PowerPoint</Application>
  <PresentationFormat>Экран (4:3)</PresentationFormat>
  <Paragraphs>278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Подарок маме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BEST XP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Мешков</dc:creator>
  <cp:lastModifiedBy>Английский</cp:lastModifiedBy>
  <cp:revision>31</cp:revision>
  <dcterms:created xsi:type="dcterms:W3CDTF">2013-01-08T09:22:11Z</dcterms:created>
  <dcterms:modified xsi:type="dcterms:W3CDTF">2018-04-02T08:01:10Z</dcterms:modified>
</cp:coreProperties>
</file>