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4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8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4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0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B1DD-C359-4FF5-ABDB-36CB9FCDA61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9C4B-D025-4370-9DBF-EDA8FDDA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8276" y="1828083"/>
            <a:ext cx="595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ВИДЫ   ИСКУССТВА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8276" y="2751413"/>
            <a:ext cx="595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 ЗНАНИЙ</a:t>
            </a:r>
          </a:p>
        </p:txBody>
      </p:sp>
    </p:spTree>
    <p:extLst>
      <p:ext uri="{BB962C8B-B14F-4D97-AF65-F5344CB8AC3E}">
        <p14:creationId xmlns:p14="http://schemas.microsoft.com/office/powerpoint/2010/main" val="30299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Назовите произведение искусства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73" y="1057556"/>
            <a:ext cx="9230194" cy="55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4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 какому понятию относится определение?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234" y="2068642"/>
            <a:ext cx="9548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образное отражение окружающей действительности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733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967" y="119204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Проверь  себя!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987" y="884420"/>
            <a:ext cx="6625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Б, Д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Б, В, Г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Д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Живопись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Архитектура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Декоративно-прикладное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Хохломская роспись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Гжель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 </a:t>
            </a:r>
          </a:p>
        </p:txBody>
      </p:sp>
    </p:spTree>
    <p:extLst>
      <p:ext uri="{BB962C8B-B14F-4D97-AF65-F5344CB8AC3E}">
        <p14:creationId xmlns:p14="http://schemas.microsoft.com/office/powerpoint/2010/main" val="424721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9980" y="119204"/>
            <a:ext cx="388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Оцени себя!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141" y="1798820"/>
            <a:ext cx="7225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  - отметка «2»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– отметка «3»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– отметка «4»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 – отметка «5»</a:t>
            </a:r>
          </a:p>
        </p:txBody>
      </p:sp>
    </p:spTree>
    <p:extLst>
      <p:ext uri="{BB962C8B-B14F-4D97-AF65-F5344CB8AC3E}">
        <p14:creationId xmlns:p14="http://schemas.microsoft.com/office/powerpoint/2010/main" val="95796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509665"/>
            <a:ext cx="11647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1.Какие из видов искусства относятся к временным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269" y="1828800"/>
            <a:ext cx="6175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 Танец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Музыка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Архитектура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Скульптура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48489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509665"/>
            <a:ext cx="11647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из видов искусства относятся к пластическим?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269" y="1828800"/>
            <a:ext cx="6175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 Танец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Живопись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Архитектура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Скульптура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Музыка</a:t>
            </a:r>
          </a:p>
        </p:txBody>
      </p:sp>
    </p:spTree>
    <p:extLst>
      <p:ext uri="{BB962C8B-B14F-4D97-AF65-F5344CB8AC3E}">
        <p14:creationId xmlns:p14="http://schemas.microsoft.com/office/powerpoint/2010/main" val="281089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509665"/>
            <a:ext cx="11647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из видов искусства относятся к пространственно-временным?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269" y="1828800"/>
            <a:ext cx="6175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 Танец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Живопись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Дизайн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Скульптура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Кино</a:t>
            </a:r>
          </a:p>
        </p:txBody>
      </p:sp>
    </p:spTree>
    <p:extLst>
      <p:ext uri="{BB962C8B-B14F-4D97-AF65-F5344CB8AC3E}">
        <p14:creationId xmlns:p14="http://schemas.microsoft.com/office/powerpoint/2010/main" val="118800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23" y="16489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Определите вид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95" y="1002435"/>
            <a:ext cx="7660262" cy="52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Определите вид искусства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93" y="902757"/>
            <a:ext cx="7511958" cy="57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4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Определите вид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26" y="902757"/>
            <a:ext cx="5505294" cy="59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Определите вид искусства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" y="1382842"/>
            <a:ext cx="5451423" cy="4088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96" y="1382841"/>
            <a:ext cx="6475109" cy="40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44" y="194871"/>
            <a:ext cx="1164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Назовите произведение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11" y="1023079"/>
            <a:ext cx="5962729" cy="5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1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183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school</cp:lastModifiedBy>
  <cp:revision>7</cp:revision>
  <dcterms:created xsi:type="dcterms:W3CDTF">2017-01-23T18:17:48Z</dcterms:created>
  <dcterms:modified xsi:type="dcterms:W3CDTF">2017-01-23T19:03:36Z</dcterms:modified>
</cp:coreProperties>
</file>