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DA2340-EE59-4FF2-A8E7-8CFDA0A50F3E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3165E7-9F50-4A8D-8FE3-D378ED8D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2000" dirty="0" smtClean="0"/>
              <a:t>Тренажёр </a:t>
            </a:r>
            <a:br>
              <a:rPr lang="ru-RU" sz="2000" dirty="0" smtClean="0"/>
            </a:br>
            <a:r>
              <a:rPr lang="ru-RU" sz="2000" dirty="0" smtClean="0"/>
              <a:t>по русскому языку</a:t>
            </a:r>
            <a:br>
              <a:rPr lang="ru-RU" sz="2000" dirty="0" smtClean="0"/>
            </a:br>
            <a:r>
              <a:rPr lang="ru-RU" sz="2000" dirty="0" smtClean="0"/>
              <a:t> по теме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4000" dirty="0" smtClean="0"/>
              <a:t>Парные </a:t>
            </a:r>
            <a:br>
              <a:rPr lang="ru-RU" sz="4000" dirty="0" smtClean="0"/>
            </a:br>
            <a:r>
              <a:rPr lang="ru-RU" sz="4000" dirty="0" smtClean="0"/>
              <a:t>согласные в корне слова»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532342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Учитель: Здорова Т.В.</a:t>
            </a:r>
          </a:p>
          <a:p>
            <a:r>
              <a:rPr lang="ru-RU" dirty="0" smtClean="0"/>
              <a:t>МБОУ СОШ №1</a:t>
            </a:r>
          </a:p>
          <a:p>
            <a:r>
              <a:rPr lang="ru-RU" dirty="0" err="1" smtClean="0"/>
              <a:t>ст.Ольгинской</a:t>
            </a:r>
            <a:endParaRPr lang="ru-RU" dirty="0" smtClean="0"/>
          </a:p>
          <a:p>
            <a:r>
              <a:rPr lang="ru-RU" dirty="0" err="1" smtClean="0"/>
              <a:t>Аксайского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Ростовской области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398859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ука_ка</a:t>
            </a:r>
            <a:endParaRPr lang="ru-RU" sz="4800" b="1" dirty="0" smtClean="0"/>
          </a:p>
          <a:p>
            <a:r>
              <a:rPr lang="ru-RU" sz="4800" b="1" dirty="0" err="1" smtClean="0"/>
              <a:t>ко_ьба</a:t>
            </a:r>
            <a:endParaRPr lang="ru-RU" sz="4800" b="1" dirty="0" smtClean="0"/>
          </a:p>
          <a:p>
            <a:r>
              <a:rPr lang="ru-RU" sz="4800" b="1" dirty="0" err="1" smtClean="0"/>
              <a:t>поса_ка</a:t>
            </a:r>
            <a:endParaRPr lang="ru-RU" sz="4800" b="1" dirty="0" smtClean="0"/>
          </a:p>
          <a:p>
            <a:r>
              <a:rPr lang="ru-RU" sz="4800" b="1" dirty="0" err="1" smtClean="0"/>
              <a:t>перевя_ка</a:t>
            </a:r>
            <a:endParaRPr lang="ru-RU" sz="4800" b="1" dirty="0" smtClean="0"/>
          </a:p>
          <a:p>
            <a:r>
              <a:rPr lang="ru-RU" sz="4800" b="1" dirty="0" err="1" smtClean="0"/>
              <a:t>перегоро_ка</a:t>
            </a:r>
            <a:endParaRPr lang="ru-RU" sz="4800" b="1" dirty="0" smtClean="0"/>
          </a:p>
          <a:p>
            <a:r>
              <a:rPr lang="ru-RU" sz="4800" b="1" dirty="0" err="1" smtClean="0"/>
              <a:t>погру_ка</a:t>
            </a:r>
            <a:endParaRPr lang="ru-RU" sz="4800" b="1" dirty="0" smtClean="0"/>
          </a:p>
          <a:p>
            <a:r>
              <a:rPr lang="ru-RU" sz="4800" b="1" dirty="0" err="1" smtClean="0"/>
              <a:t>поез_ка</a:t>
            </a:r>
            <a:endParaRPr lang="ru-RU" sz="4800" b="1" dirty="0" smtClean="0"/>
          </a:p>
          <a:p>
            <a:r>
              <a:rPr lang="ru-RU" sz="4800" b="1" dirty="0" err="1" smtClean="0"/>
              <a:t>нахо_ка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572264" y="57148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72264" y="171448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2357430"/>
            <a:ext cx="1450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3000372"/>
            <a:ext cx="124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64" y="3714752"/>
            <a:ext cx="145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4429132"/>
            <a:ext cx="1593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5214950"/>
            <a:ext cx="109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85918" y="71435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167" y="1428736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1" y="214311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86050" y="2928934"/>
            <a:ext cx="887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3643314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0298" y="4357694"/>
            <a:ext cx="55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5072074"/>
            <a:ext cx="855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5786454"/>
            <a:ext cx="855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338426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пого_ка</a:t>
            </a:r>
            <a:endParaRPr lang="ru-RU" sz="4800" b="1" dirty="0" smtClean="0"/>
          </a:p>
          <a:p>
            <a:r>
              <a:rPr lang="ru-RU" sz="4800" b="1" dirty="0" err="1" smtClean="0"/>
              <a:t>заморо_ки</a:t>
            </a:r>
            <a:endParaRPr lang="ru-RU" sz="4800" b="1" dirty="0" smtClean="0"/>
          </a:p>
          <a:p>
            <a:r>
              <a:rPr lang="ru-RU" sz="4800" b="1" dirty="0" err="1" smtClean="0"/>
              <a:t>выру_ка</a:t>
            </a:r>
            <a:endParaRPr lang="ru-RU" sz="4800" b="1" dirty="0" smtClean="0"/>
          </a:p>
          <a:p>
            <a:r>
              <a:rPr lang="ru-RU" sz="4800" b="1" dirty="0" err="1" smtClean="0"/>
              <a:t>сторо_ка</a:t>
            </a:r>
            <a:endParaRPr lang="ru-RU" sz="4800" b="1" dirty="0" smtClean="0"/>
          </a:p>
          <a:p>
            <a:r>
              <a:rPr lang="ru-RU" sz="4800" b="1" dirty="0" err="1" smtClean="0"/>
              <a:t>похо_ка</a:t>
            </a:r>
            <a:endParaRPr lang="ru-RU" sz="4800" b="1" dirty="0" smtClean="0"/>
          </a:p>
          <a:p>
            <a:r>
              <a:rPr lang="ru-RU" sz="4800" b="1" dirty="0" err="1" smtClean="0"/>
              <a:t>заря_ка</a:t>
            </a:r>
            <a:endParaRPr lang="ru-RU" sz="4800" b="1" dirty="0" smtClean="0"/>
          </a:p>
          <a:p>
            <a:r>
              <a:rPr lang="ru-RU" sz="4800" b="1" dirty="0" err="1" smtClean="0"/>
              <a:t>незабу_ки</a:t>
            </a:r>
            <a:endParaRPr lang="ru-RU" sz="4800" b="1" dirty="0" smtClean="0"/>
          </a:p>
          <a:p>
            <a:r>
              <a:rPr lang="ru-RU" sz="4800" b="1" dirty="0" err="1" smtClean="0"/>
              <a:t>серё_ки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572264" y="64291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72264" y="1785926"/>
            <a:ext cx="1128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2357430"/>
            <a:ext cx="1236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43702" y="3071810"/>
            <a:ext cx="1316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3786190"/>
            <a:ext cx="123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4500570"/>
            <a:ext cx="1759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43702" y="5214950"/>
            <a:ext cx="1214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14546" y="571480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1357298"/>
            <a:ext cx="624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2143116"/>
            <a:ext cx="68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2857496"/>
            <a:ext cx="94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3571876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4546" y="4286256"/>
            <a:ext cx="78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926" y="5000636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4546" y="5786454"/>
            <a:ext cx="878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3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304121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овра_ки</a:t>
            </a:r>
            <a:endParaRPr lang="ru-RU" sz="4800" b="1" dirty="0" smtClean="0"/>
          </a:p>
          <a:p>
            <a:r>
              <a:rPr lang="ru-RU" sz="4800" b="1" dirty="0" err="1" smtClean="0"/>
              <a:t>теле_ка</a:t>
            </a:r>
            <a:endParaRPr lang="ru-RU" sz="4800" b="1" dirty="0" smtClean="0"/>
          </a:p>
          <a:p>
            <a:r>
              <a:rPr lang="ru-RU" sz="4800" b="1" dirty="0" err="1" smtClean="0"/>
              <a:t>варе_ки</a:t>
            </a:r>
            <a:endParaRPr lang="ru-RU" sz="4800" b="1" dirty="0" smtClean="0"/>
          </a:p>
          <a:p>
            <a:r>
              <a:rPr lang="ru-RU" sz="4800" b="1" dirty="0" err="1" smtClean="0"/>
              <a:t>сала_ки</a:t>
            </a:r>
            <a:endParaRPr lang="ru-RU" sz="4800" b="1" dirty="0" smtClean="0"/>
          </a:p>
          <a:p>
            <a:r>
              <a:rPr lang="ru-RU" sz="4800" b="1" dirty="0" err="1" smtClean="0"/>
              <a:t>сосе_ка</a:t>
            </a:r>
            <a:endParaRPr lang="ru-RU" sz="4800" b="1" dirty="0" smtClean="0"/>
          </a:p>
          <a:p>
            <a:r>
              <a:rPr lang="ru-RU" sz="4800" b="1" dirty="0" err="1" smtClean="0"/>
              <a:t>оре_ки</a:t>
            </a:r>
            <a:endParaRPr lang="ru-RU" sz="4800" b="1" dirty="0" smtClean="0"/>
          </a:p>
          <a:p>
            <a:r>
              <a:rPr lang="ru-RU" sz="4800" b="1" dirty="0" err="1" smtClean="0"/>
              <a:t>подру_ки</a:t>
            </a:r>
            <a:endParaRPr lang="ru-RU" sz="4800" b="1" dirty="0" smtClean="0"/>
          </a:p>
          <a:p>
            <a:r>
              <a:rPr lang="ru-RU" sz="4800" b="1" dirty="0" err="1" smtClean="0"/>
              <a:t>боло_це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072198" y="64291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00760" y="1785926"/>
            <a:ext cx="1271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00760" y="2500306"/>
            <a:ext cx="1736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3286124"/>
            <a:ext cx="1371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4071942"/>
            <a:ext cx="130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4786322"/>
            <a:ext cx="1687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5500702"/>
            <a:ext cx="107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500042"/>
            <a:ext cx="878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214422"/>
            <a:ext cx="94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1928802"/>
            <a:ext cx="852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2714620"/>
            <a:ext cx="624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5918" y="3429000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00166" y="4143380"/>
            <a:ext cx="95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4857760"/>
            <a:ext cx="806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28794" y="5643578"/>
            <a:ext cx="62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33575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у_кий</a:t>
            </a:r>
            <a:endParaRPr lang="ru-RU" sz="4800" b="1" dirty="0" smtClean="0"/>
          </a:p>
          <a:p>
            <a:r>
              <a:rPr lang="ru-RU" sz="4800" b="1" dirty="0" err="1" smtClean="0"/>
              <a:t>ре_кий</a:t>
            </a:r>
            <a:endParaRPr lang="ru-RU" sz="4800" b="1" dirty="0" smtClean="0"/>
          </a:p>
          <a:p>
            <a:r>
              <a:rPr lang="ru-RU" sz="4800" b="1" dirty="0" err="1" smtClean="0"/>
              <a:t>мя_кий</a:t>
            </a:r>
            <a:endParaRPr lang="ru-RU" sz="4800" b="1" dirty="0" smtClean="0"/>
          </a:p>
          <a:p>
            <a:r>
              <a:rPr lang="ru-RU" sz="4800" b="1" dirty="0" err="1" smtClean="0"/>
              <a:t>сколь_кий</a:t>
            </a:r>
            <a:endParaRPr lang="ru-RU" sz="4800" b="1" dirty="0" smtClean="0"/>
          </a:p>
          <a:p>
            <a:r>
              <a:rPr lang="ru-RU" sz="4800" b="1" dirty="0" err="1" smtClean="0"/>
              <a:t>моро_цы</a:t>
            </a:r>
            <a:endParaRPr lang="ru-RU" sz="4800" b="1" dirty="0" smtClean="0"/>
          </a:p>
          <a:p>
            <a:r>
              <a:rPr lang="ru-RU" sz="4800" b="1" dirty="0" err="1" smtClean="0"/>
              <a:t>восхо_</a:t>
            </a:r>
            <a:endParaRPr lang="ru-RU" sz="4800" b="1" dirty="0" smtClean="0"/>
          </a:p>
          <a:p>
            <a:r>
              <a:rPr lang="ru-RU" sz="4800" b="1" dirty="0" err="1" smtClean="0"/>
              <a:t>свя_ка</a:t>
            </a:r>
            <a:endParaRPr lang="ru-RU" sz="4800" b="1" dirty="0" smtClean="0"/>
          </a:p>
          <a:p>
            <a:r>
              <a:rPr lang="ru-RU" sz="4800" b="1" dirty="0" err="1" smtClean="0"/>
              <a:t>бедня_ка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215074" y="57148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43636" y="1714488"/>
            <a:ext cx="141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357430"/>
            <a:ext cx="1664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3143248"/>
            <a:ext cx="124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3857628"/>
            <a:ext cx="145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4572008"/>
            <a:ext cx="1736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5286388"/>
            <a:ext cx="145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1538" y="428604"/>
            <a:ext cx="624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28" y="1142984"/>
            <a:ext cx="624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1857364"/>
            <a:ext cx="6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2571744"/>
            <a:ext cx="55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5984" y="3357562"/>
            <a:ext cx="481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60" y="4071942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4786322"/>
            <a:ext cx="69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8860" y="5572140"/>
            <a:ext cx="102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27558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ска_ка</a:t>
            </a:r>
            <a:endParaRPr lang="ru-RU" sz="4800" b="1" dirty="0" smtClean="0"/>
          </a:p>
          <a:p>
            <a:r>
              <a:rPr lang="ru-RU" sz="4800" b="1" dirty="0" err="1" smtClean="0"/>
              <a:t>про_ьба</a:t>
            </a:r>
            <a:endParaRPr lang="ru-RU" sz="4800" b="1" dirty="0" smtClean="0"/>
          </a:p>
          <a:p>
            <a:r>
              <a:rPr lang="ru-RU" sz="4800" b="1" dirty="0" err="1" smtClean="0"/>
              <a:t>бесе_ка</a:t>
            </a:r>
            <a:endParaRPr lang="ru-RU" sz="4800" b="1" dirty="0" smtClean="0"/>
          </a:p>
          <a:p>
            <a:r>
              <a:rPr lang="ru-RU" sz="4800" b="1" dirty="0" err="1" smtClean="0"/>
              <a:t>прору_ь</a:t>
            </a:r>
            <a:endParaRPr lang="ru-RU" sz="4800" b="1" dirty="0" smtClean="0"/>
          </a:p>
          <a:p>
            <a:r>
              <a:rPr lang="ru-RU" sz="4800" b="1" dirty="0" err="1" smtClean="0"/>
              <a:t>пиро_ки</a:t>
            </a:r>
            <a:endParaRPr lang="ru-RU" sz="4800" b="1" dirty="0" smtClean="0"/>
          </a:p>
          <a:p>
            <a:r>
              <a:rPr lang="ru-RU" sz="4800" b="1" dirty="0" err="1" smtClean="0"/>
              <a:t>варе_ки</a:t>
            </a:r>
            <a:endParaRPr lang="ru-RU" sz="4800" b="1" dirty="0" smtClean="0"/>
          </a:p>
          <a:p>
            <a:r>
              <a:rPr lang="ru-RU" sz="4800" b="1" dirty="0" err="1" smtClean="0"/>
              <a:t>морко_ь</a:t>
            </a:r>
            <a:endParaRPr lang="ru-RU" sz="4800" b="1" dirty="0" smtClean="0"/>
          </a:p>
          <a:p>
            <a:r>
              <a:rPr lang="ru-RU" sz="4800" b="1" dirty="0" err="1" smtClean="0"/>
              <a:t>фла_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428604"/>
            <a:ext cx="3357586" cy="614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заря_ка</a:t>
            </a:r>
            <a:endParaRPr lang="ru-RU" sz="4800" b="1" dirty="0" smtClean="0"/>
          </a:p>
          <a:p>
            <a:r>
              <a:rPr lang="ru-RU" sz="4800" b="1" dirty="0" err="1" smtClean="0"/>
              <a:t>ша_ка</a:t>
            </a:r>
            <a:endParaRPr lang="ru-RU" sz="4800" b="1" dirty="0" smtClean="0"/>
          </a:p>
          <a:p>
            <a:r>
              <a:rPr lang="ru-RU" sz="4800" b="1" dirty="0" err="1" smtClean="0"/>
              <a:t>закла_ка</a:t>
            </a:r>
            <a:endParaRPr lang="ru-RU" sz="4800" b="1" dirty="0" smtClean="0"/>
          </a:p>
          <a:p>
            <a:r>
              <a:rPr lang="ru-RU" sz="4800" b="1" dirty="0" err="1" smtClean="0"/>
              <a:t>ребяти_ки</a:t>
            </a:r>
            <a:endParaRPr lang="ru-RU" sz="4800" b="1" dirty="0" smtClean="0"/>
          </a:p>
          <a:p>
            <a:r>
              <a:rPr lang="ru-RU" sz="4800" b="1" dirty="0" err="1" smtClean="0"/>
              <a:t>кру_ка</a:t>
            </a:r>
            <a:endParaRPr lang="ru-RU" sz="4800" b="1" dirty="0" smtClean="0"/>
          </a:p>
          <a:p>
            <a:r>
              <a:rPr lang="ru-RU" sz="4800" b="1" dirty="0" err="1" smtClean="0"/>
              <a:t>тра_ка</a:t>
            </a:r>
            <a:endParaRPr lang="ru-RU" sz="4800" b="1" dirty="0" smtClean="0"/>
          </a:p>
          <a:p>
            <a:r>
              <a:rPr lang="ru-RU" sz="4800" b="1" dirty="0" err="1" smtClean="0"/>
              <a:t>шка_</a:t>
            </a:r>
            <a:endParaRPr lang="ru-RU" sz="4800" b="1" dirty="0" smtClean="0"/>
          </a:p>
          <a:p>
            <a:r>
              <a:rPr lang="ru-RU" sz="4800" b="1" dirty="0" err="1" smtClean="0"/>
              <a:t>дож_ь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28616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ска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про</a:t>
            </a:r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r>
              <a:rPr lang="ru-RU" sz="4800" b="1" dirty="0" smtClean="0"/>
              <a:t>ьба</a:t>
            </a:r>
          </a:p>
          <a:p>
            <a:r>
              <a:rPr lang="ru-RU" sz="4800" b="1" dirty="0" smtClean="0"/>
              <a:t>бесе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прору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пиро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варе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морко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фла</a:t>
            </a:r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428604"/>
            <a:ext cx="371477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заря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ша</a:t>
            </a:r>
            <a:r>
              <a:rPr lang="ru-RU" sz="4800" b="1" dirty="0" smtClean="0">
                <a:solidFill>
                  <a:srgbClr val="FF0000"/>
                </a:solidFill>
              </a:rPr>
              <a:t>п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закла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ребяти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кру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тра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шка</a:t>
            </a:r>
            <a:r>
              <a:rPr lang="ru-RU" sz="4800" b="1" dirty="0" smtClean="0">
                <a:solidFill>
                  <a:srgbClr val="FF0000"/>
                </a:solidFill>
              </a:rPr>
              <a:t>ф</a:t>
            </a:r>
          </a:p>
          <a:p>
            <a:r>
              <a:rPr lang="ru-RU" sz="4800" b="1" dirty="0" smtClean="0"/>
              <a:t>дож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ь</a:t>
            </a:r>
          </a:p>
          <a:p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299953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подру_ка</a:t>
            </a:r>
            <a:endParaRPr lang="ru-RU" sz="4800" b="1" dirty="0" smtClean="0"/>
          </a:p>
          <a:p>
            <a:r>
              <a:rPr lang="ru-RU" sz="4800" b="1" dirty="0" err="1" smtClean="0"/>
              <a:t>рома_ка</a:t>
            </a:r>
            <a:endParaRPr lang="ru-RU" sz="4800" b="1" dirty="0" smtClean="0"/>
          </a:p>
          <a:p>
            <a:r>
              <a:rPr lang="ru-RU" sz="4800" b="1" dirty="0" err="1" smtClean="0"/>
              <a:t>гря_ки</a:t>
            </a:r>
            <a:endParaRPr lang="ru-RU" sz="4800" b="1" dirty="0" smtClean="0"/>
          </a:p>
          <a:p>
            <a:r>
              <a:rPr lang="ru-RU" sz="4800" b="1" dirty="0" err="1" smtClean="0"/>
              <a:t>медве_ь</a:t>
            </a:r>
            <a:endParaRPr lang="ru-RU" sz="4800" b="1" dirty="0" smtClean="0"/>
          </a:p>
          <a:p>
            <a:r>
              <a:rPr lang="ru-RU" sz="4800" b="1" dirty="0" err="1" smtClean="0"/>
              <a:t>поса_ки</a:t>
            </a:r>
            <a:endParaRPr lang="ru-RU" sz="4800" b="1" dirty="0" smtClean="0"/>
          </a:p>
          <a:p>
            <a:r>
              <a:rPr lang="ru-RU" sz="4800" b="1" dirty="0" err="1" smtClean="0"/>
              <a:t>пара_</a:t>
            </a:r>
            <a:endParaRPr lang="ru-RU" sz="4800" b="1" dirty="0" smtClean="0"/>
          </a:p>
          <a:p>
            <a:r>
              <a:rPr lang="ru-RU" sz="4800" b="1" dirty="0" err="1" smtClean="0"/>
              <a:t>биле_</a:t>
            </a:r>
            <a:endParaRPr lang="ru-RU" sz="4800" b="1" dirty="0" smtClean="0"/>
          </a:p>
          <a:p>
            <a:r>
              <a:rPr lang="ru-RU" sz="4800" b="1" dirty="0" err="1" smtClean="0"/>
              <a:t>ука_ка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628" y="571480"/>
            <a:ext cx="31432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серё_ки</a:t>
            </a:r>
            <a:endParaRPr lang="ru-RU" sz="4800" b="1" dirty="0" smtClean="0"/>
          </a:p>
          <a:p>
            <a:r>
              <a:rPr lang="ru-RU" sz="4800" b="1" dirty="0" err="1" smtClean="0"/>
              <a:t>руба_ка</a:t>
            </a:r>
            <a:endParaRPr lang="ru-RU" sz="4800" b="1" dirty="0" smtClean="0"/>
          </a:p>
          <a:p>
            <a:r>
              <a:rPr lang="ru-RU" sz="4800" b="1" dirty="0" err="1" smtClean="0"/>
              <a:t>коля_ка</a:t>
            </a:r>
            <a:endParaRPr lang="ru-RU" sz="4800" b="1" dirty="0" smtClean="0"/>
          </a:p>
          <a:p>
            <a:r>
              <a:rPr lang="ru-RU" sz="4800" b="1" dirty="0" err="1" smtClean="0"/>
              <a:t>у_кий</a:t>
            </a:r>
            <a:endParaRPr lang="ru-RU" sz="4800" b="1" dirty="0" smtClean="0"/>
          </a:p>
          <a:p>
            <a:r>
              <a:rPr lang="ru-RU" sz="4800" b="1" dirty="0" err="1" smtClean="0"/>
              <a:t>гра_</a:t>
            </a:r>
            <a:endParaRPr lang="ru-RU" sz="4800" b="1" dirty="0" smtClean="0"/>
          </a:p>
          <a:p>
            <a:r>
              <a:rPr lang="ru-RU" sz="4800" b="1" dirty="0" err="1" smtClean="0"/>
              <a:t>гвоз_ь</a:t>
            </a:r>
            <a:endParaRPr lang="ru-RU" sz="4800" b="1" dirty="0" smtClean="0"/>
          </a:p>
          <a:p>
            <a:r>
              <a:rPr lang="ru-RU" sz="4800" b="1" dirty="0" err="1" smtClean="0"/>
              <a:t>шокола_</a:t>
            </a:r>
            <a:endParaRPr lang="ru-RU" sz="4800" b="1" dirty="0" smtClean="0"/>
          </a:p>
          <a:p>
            <a:r>
              <a:rPr lang="ru-RU" sz="4800" b="1" dirty="0" err="1" smtClean="0"/>
              <a:t>селё_ка</a:t>
            </a:r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311816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подру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рома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гря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медве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поса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пара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биле</a:t>
            </a:r>
            <a:r>
              <a:rPr lang="ru-RU" sz="4800" b="1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4800" b="1" dirty="0" smtClean="0"/>
              <a:t>ука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628" y="428604"/>
            <a:ext cx="29289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серё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руба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коля</a:t>
            </a:r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у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кий</a:t>
            </a:r>
          </a:p>
          <a:p>
            <a:r>
              <a:rPr lang="ru-RU" sz="4800" b="1" dirty="0" smtClean="0"/>
              <a:t>гра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гвоз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шокола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селё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335758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морко_ь</a:t>
            </a:r>
            <a:endParaRPr lang="ru-RU" sz="4800" b="1" dirty="0" smtClean="0"/>
          </a:p>
          <a:p>
            <a:r>
              <a:rPr lang="ru-RU" sz="4800" b="1" dirty="0" err="1" smtClean="0"/>
              <a:t>прору_ь</a:t>
            </a:r>
            <a:endParaRPr lang="ru-RU" sz="4800" b="1" dirty="0" smtClean="0"/>
          </a:p>
          <a:p>
            <a:r>
              <a:rPr lang="ru-RU" sz="4800" b="1" dirty="0" err="1" smtClean="0"/>
              <a:t>изгоро_ь</a:t>
            </a:r>
            <a:endParaRPr lang="ru-RU" sz="4800" b="1" dirty="0" smtClean="0"/>
          </a:p>
          <a:p>
            <a:r>
              <a:rPr lang="ru-RU" sz="4800" b="1" dirty="0" err="1" smtClean="0"/>
              <a:t>площа_ка</a:t>
            </a:r>
            <a:endParaRPr lang="ru-RU" sz="4800" b="1" dirty="0" smtClean="0"/>
          </a:p>
          <a:p>
            <a:r>
              <a:rPr lang="ru-RU" sz="4800" b="1" dirty="0" err="1" smtClean="0"/>
              <a:t>гото_</a:t>
            </a:r>
            <a:endParaRPr lang="ru-RU" sz="4800" b="1" dirty="0" smtClean="0"/>
          </a:p>
          <a:p>
            <a:r>
              <a:rPr lang="ru-RU" sz="4800" b="1" dirty="0" err="1" smtClean="0"/>
              <a:t>краси_</a:t>
            </a:r>
            <a:endParaRPr lang="ru-RU" sz="4800" b="1" dirty="0" smtClean="0"/>
          </a:p>
          <a:p>
            <a:r>
              <a:rPr lang="ru-RU" sz="4800" b="1" dirty="0" err="1" smtClean="0"/>
              <a:t>вежли_</a:t>
            </a:r>
            <a:endParaRPr lang="ru-RU" sz="4800" b="1" dirty="0" smtClean="0"/>
          </a:p>
          <a:p>
            <a:r>
              <a:rPr lang="ru-RU" sz="4800" b="1" dirty="0" err="1" smtClean="0"/>
              <a:t>голу_ка</a:t>
            </a:r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3438" y="357166"/>
            <a:ext cx="261001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голу_ь</a:t>
            </a:r>
            <a:endParaRPr lang="ru-RU" sz="4800" b="1" dirty="0" smtClean="0"/>
          </a:p>
          <a:p>
            <a:r>
              <a:rPr lang="ru-RU" sz="4800" b="1" dirty="0" err="1" smtClean="0"/>
              <a:t>сторо_</a:t>
            </a:r>
            <a:endParaRPr lang="ru-RU" sz="4800" b="1" dirty="0" smtClean="0"/>
          </a:p>
          <a:p>
            <a:r>
              <a:rPr lang="ru-RU" sz="4800" b="1" dirty="0" err="1" smtClean="0"/>
              <a:t>отря_</a:t>
            </a:r>
            <a:endParaRPr lang="ru-RU" sz="4800" b="1" dirty="0" smtClean="0"/>
          </a:p>
          <a:p>
            <a:r>
              <a:rPr lang="ru-RU" sz="4800" b="1" dirty="0" err="1" smtClean="0"/>
              <a:t>огоро_</a:t>
            </a:r>
            <a:endParaRPr lang="ru-RU" sz="4800" b="1" dirty="0" smtClean="0"/>
          </a:p>
          <a:p>
            <a:r>
              <a:rPr lang="ru-RU" sz="4800" b="1" dirty="0" err="1" smtClean="0"/>
              <a:t>хоро_</a:t>
            </a:r>
            <a:endParaRPr lang="ru-RU" sz="4800" b="1" dirty="0" smtClean="0"/>
          </a:p>
          <a:p>
            <a:r>
              <a:rPr lang="ru-RU" sz="4800" b="1" dirty="0" err="1" smtClean="0"/>
              <a:t>све_</a:t>
            </a:r>
            <a:endParaRPr lang="ru-RU" sz="4800" b="1" dirty="0" smtClean="0"/>
          </a:p>
          <a:p>
            <a:r>
              <a:rPr lang="ru-RU" sz="4800" b="1" dirty="0" err="1" smtClean="0"/>
              <a:t>озя_</a:t>
            </a:r>
            <a:endParaRPr lang="ru-RU" sz="4800" b="1" dirty="0" smtClean="0"/>
          </a:p>
          <a:p>
            <a:r>
              <a:rPr lang="ru-RU" sz="4800" b="1" dirty="0" err="1" smtClean="0"/>
              <a:t>коро_ка</a:t>
            </a:r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314861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морко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прору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изгоро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площа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гото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4800" b="1" dirty="0" smtClean="0"/>
              <a:t>краси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4800" b="1" dirty="0" smtClean="0"/>
              <a:t>вежли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4800" b="1" dirty="0" smtClean="0"/>
              <a:t>голу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ка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14876" y="500042"/>
            <a:ext cx="2608406" cy="614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голу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сторо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</a:p>
          <a:p>
            <a:r>
              <a:rPr lang="ru-RU" sz="4800" b="1" dirty="0" smtClean="0"/>
              <a:t>отря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огоро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хоро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</a:p>
          <a:p>
            <a:r>
              <a:rPr lang="ru-RU" sz="4800" b="1" dirty="0" smtClean="0"/>
              <a:t>све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</a:p>
          <a:p>
            <a:r>
              <a:rPr lang="ru-RU" sz="4800" b="1" dirty="0" smtClean="0"/>
              <a:t>озя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</a:p>
          <a:p>
            <a:r>
              <a:rPr lang="ru-RU" sz="4800" b="1" dirty="0" smtClean="0"/>
              <a:t>коро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ка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000108"/>
            <a:ext cx="222368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зу_</a:t>
            </a:r>
            <a:endParaRPr lang="ru-RU" sz="4800" b="1" dirty="0" smtClean="0"/>
          </a:p>
          <a:p>
            <a:r>
              <a:rPr lang="ru-RU" sz="4800" b="1" dirty="0" err="1" smtClean="0"/>
              <a:t>су_</a:t>
            </a:r>
            <a:endParaRPr lang="ru-RU" sz="4800" b="1" dirty="0" smtClean="0"/>
          </a:p>
          <a:p>
            <a:r>
              <a:rPr lang="ru-RU" sz="4800" b="1" dirty="0" err="1" smtClean="0"/>
              <a:t>гри_</a:t>
            </a:r>
            <a:endParaRPr lang="ru-RU" sz="4800" b="1" dirty="0" smtClean="0"/>
          </a:p>
          <a:p>
            <a:r>
              <a:rPr lang="ru-RU" sz="4800" b="1" dirty="0" err="1" smtClean="0"/>
              <a:t>хле_</a:t>
            </a:r>
            <a:endParaRPr lang="ru-RU" sz="4800" b="1" dirty="0" smtClean="0"/>
          </a:p>
          <a:p>
            <a:r>
              <a:rPr lang="ru-RU" sz="4800" b="1" dirty="0" err="1" smtClean="0"/>
              <a:t>ду_</a:t>
            </a:r>
            <a:endParaRPr lang="ru-RU" sz="4800" b="1" dirty="0" smtClean="0"/>
          </a:p>
          <a:p>
            <a:r>
              <a:rPr lang="ru-RU" sz="4800" b="1" dirty="0" err="1" smtClean="0"/>
              <a:t>стол_</a:t>
            </a:r>
            <a:endParaRPr lang="ru-RU" sz="4800" b="1" dirty="0" smtClean="0"/>
          </a:p>
          <a:p>
            <a:r>
              <a:rPr lang="ru-RU" sz="4800" b="1" dirty="0" err="1" smtClean="0"/>
              <a:t>ястре_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000760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3" idx="1"/>
          </p:cNvCxnSpPr>
          <p:nvPr/>
        </p:nvCxnSpPr>
        <p:spPr>
          <a:xfrm rot="5400000">
            <a:off x="5996754" y="2546596"/>
            <a:ext cx="529220" cy="52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1"/>
          </p:cNvCxnSpPr>
          <p:nvPr/>
        </p:nvCxnSpPr>
        <p:spPr>
          <a:xfrm rot="16200000" flipH="1">
            <a:off x="6496820" y="2567738"/>
            <a:ext cx="529220" cy="47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8" y="3071810"/>
            <a:ext cx="28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3000372"/>
            <a:ext cx="75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п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1000108"/>
            <a:ext cx="75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714488"/>
            <a:ext cx="82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п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2500306"/>
            <a:ext cx="68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3214686"/>
            <a:ext cx="68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4000504"/>
            <a:ext cx="75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4643446"/>
            <a:ext cx="758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5429264"/>
            <a:ext cx="82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398859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ука_ка</a:t>
            </a:r>
            <a:endParaRPr lang="ru-RU" sz="4800" b="1" dirty="0" smtClean="0"/>
          </a:p>
          <a:p>
            <a:r>
              <a:rPr lang="ru-RU" sz="4800" b="1" dirty="0" err="1" smtClean="0"/>
              <a:t>поса_ка</a:t>
            </a:r>
            <a:endParaRPr lang="ru-RU" sz="4800" b="1" dirty="0" smtClean="0"/>
          </a:p>
          <a:p>
            <a:r>
              <a:rPr lang="ru-RU" sz="4800" b="1" dirty="0" err="1" smtClean="0"/>
              <a:t>перегоро_ка</a:t>
            </a:r>
            <a:endParaRPr lang="ru-RU" sz="4800" b="1" dirty="0" smtClean="0"/>
          </a:p>
          <a:p>
            <a:r>
              <a:rPr lang="ru-RU" sz="4800" b="1" dirty="0" err="1" smtClean="0"/>
              <a:t>поез_ка</a:t>
            </a:r>
            <a:endParaRPr lang="ru-RU" sz="4800" b="1" dirty="0" smtClean="0"/>
          </a:p>
          <a:p>
            <a:r>
              <a:rPr lang="ru-RU" sz="4800" b="1" dirty="0" err="1" smtClean="0"/>
              <a:t>заморо_ки</a:t>
            </a:r>
            <a:endParaRPr lang="ru-RU" sz="4800" b="1" dirty="0" smtClean="0"/>
          </a:p>
          <a:p>
            <a:r>
              <a:rPr lang="ru-RU" sz="4800" b="1" dirty="0" err="1" smtClean="0"/>
              <a:t>сторо_ка</a:t>
            </a:r>
            <a:endParaRPr lang="ru-RU" sz="4800" b="1" dirty="0" smtClean="0"/>
          </a:p>
          <a:p>
            <a:r>
              <a:rPr lang="ru-RU" sz="4800" b="1" dirty="0" err="1" smtClean="0"/>
              <a:t>пого_ка</a:t>
            </a:r>
            <a:endParaRPr lang="ru-RU" sz="4800" b="1" dirty="0" smtClean="0"/>
          </a:p>
          <a:p>
            <a:r>
              <a:rPr lang="ru-RU" sz="4800" b="1" dirty="0" err="1" smtClean="0"/>
              <a:t>незабу_ки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642918"/>
            <a:ext cx="3429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ко_ьба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перевя_ка</a:t>
            </a:r>
            <a:endParaRPr lang="ru-RU" sz="4800" b="1" dirty="0" smtClean="0"/>
          </a:p>
          <a:p>
            <a:r>
              <a:rPr lang="ru-RU" sz="4800" b="1" dirty="0" err="1" smtClean="0"/>
              <a:t>погру_ка</a:t>
            </a:r>
            <a:endParaRPr lang="ru-RU" sz="4800" b="1" dirty="0" smtClean="0"/>
          </a:p>
          <a:p>
            <a:r>
              <a:rPr lang="ru-RU" sz="4800" b="1" dirty="0" err="1" smtClean="0"/>
              <a:t>нахо_ка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выру_ка</a:t>
            </a:r>
            <a:endParaRPr lang="ru-RU" sz="4800" b="1" dirty="0" smtClean="0"/>
          </a:p>
          <a:p>
            <a:r>
              <a:rPr lang="ru-RU" sz="4800" b="1" dirty="0" err="1" smtClean="0"/>
              <a:t>похо_ка</a:t>
            </a:r>
            <a:endParaRPr lang="ru-RU" sz="4800" b="1" dirty="0" smtClean="0"/>
          </a:p>
          <a:p>
            <a:r>
              <a:rPr lang="ru-RU" sz="4800" b="1" dirty="0" err="1" smtClean="0"/>
              <a:t>заря_ка</a:t>
            </a:r>
            <a:endParaRPr lang="ru-RU" sz="4800" b="1" dirty="0" smtClean="0"/>
          </a:p>
          <a:p>
            <a:r>
              <a:rPr lang="ru-RU" sz="4800" b="1" dirty="0" err="1" smtClean="0"/>
              <a:t>серё_ки</a:t>
            </a:r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401263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ука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поса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перегоро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поез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заморо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сторо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пого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незабу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ки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14876" y="357166"/>
            <a:ext cx="350046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ко</a:t>
            </a:r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r>
              <a:rPr lang="ru-RU" sz="4800" b="1" dirty="0" smtClean="0"/>
              <a:t>ьба</a:t>
            </a:r>
          </a:p>
          <a:p>
            <a:r>
              <a:rPr lang="ru-RU" sz="4800" b="1" dirty="0" smtClean="0"/>
              <a:t>перевя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погру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нахо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выру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похо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заря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серё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288252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у_ко</a:t>
            </a:r>
            <a:endParaRPr lang="ru-RU" sz="4800" b="1" dirty="0" smtClean="0"/>
          </a:p>
          <a:p>
            <a:r>
              <a:rPr lang="ru-RU" sz="4800" b="1" dirty="0" err="1" smtClean="0"/>
              <a:t>мя_ко</a:t>
            </a:r>
            <a:endParaRPr lang="ru-RU" sz="4800" b="1" dirty="0" smtClean="0"/>
          </a:p>
          <a:p>
            <a:r>
              <a:rPr lang="ru-RU" sz="4800" b="1" dirty="0" err="1" smtClean="0"/>
              <a:t>моро_цы</a:t>
            </a:r>
            <a:endParaRPr lang="ru-RU" sz="4800" b="1" dirty="0" smtClean="0"/>
          </a:p>
          <a:p>
            <a:r>
              <a:rPr lang="ru-RU" sz="4800" b="1" dirty="0" err="1" smtClean="0"/>
              <a:t>свя_ка</a:t>
            </a:r>
            <a:endParaRPr lang="ru-RU" sz="4800" b="1" dirty="0" smtClean="0"/>
          </a:p>
          <a:p>
            <a:r>
              <a:rPr lang="ru-RU" sz="4800" b="1" dirty="0" err="1" smtClean="0"/>
              <a:t>ги_кая</a:t>
            </a:r>
            <a:endParaRPr lang="ru-RU" sz="4800" b="1" dirty="0" smtClean="0"/>
          </a:p>
          <a:p>
            <a:r>
              <a:rPr lang="ru-RU" sz="4800" b="1" dirty="0" err="1" smtClean="0"/>
              <a:t>теле_ка</a:t>
            </a:r>
            <a:endParaRPr lang="ru-RU" sz="4800" b="1" dirty="0" smtClean="0"/>
          </a:p>
          <a:p>
            <a:r>
              <a:rPr lang="ru-RU" sz="4800" b="1" dirty="0" err="1" smtClean="0"/>
              <a:t>сала_ки</a:t>
            </a:r>
            <a:endParaRPr lang="ru-RU" sz="4800" b="1" dirty="0" smtClean="0"/>
          </a:p>
          <a:p>
            <a:r>
              <a:rPr lang="ru-RU" sz="4800" b="1" dirty="0" err="1" smtClean="0"/>
              <a:t>оре_ки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6248" y="500042"/>
            <a:ext cx="34290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ре_ко</a:t>
            </a:r>
            <a:endParaRPr lang="ru-RU" sz="4800" b="1" dirty="0" smtClean="0"/>
          </a:p>
          <a:p>
            <a:r>
              <a:rPr lang="ru-RU" sz="4800" b="1" dirty="0" err="1" smtClean="0"/>
              <a:t>сколь_ко</a:t>
            </a:r>
            <a:endParaRPr lang="ru-RU" sz="4800" b="1" dirty="0" smtClean="0"/>
          </a:p>
          <a:p>
            <a:r>
              <a:rPr lang="ru-RU" sz="4800" b="1" dirty="0" err="1" smtClean="0"/>
              <a:t>восхо_</a:t>
            </a:r>
            <a:endParaRPr lang="ru-RU" sz="4800" b="1" dirty="0" smtClean="0"/>
          </a:p>
          <a:p>
            <a:r>
              <a:rPr lang="ru-RU" sz="4800" b="1" dirty="0" err="1" smtClean="0"/>
              <a:t>бедня_ка</a:t>
            </a:r>
            <a:endParaRPr lang="ru-RU" sz="4800" b="1" dirty="0" smtClean="0"/>
          </a:p>
          <a:p>
            <a:r>
              <a:rPr lang="ru-RU" sz="4800" b="1" dirty="0" err="1" smtClean="0"/>
              <a:t>овра_ки</a:t>
            </a:r>
            <a:endParaRPr lang="ru-RU" sz="4800" b="1" dirty="0" smtClean="0"/>
          </a:p>
          <a:p>
            <a:r>
              <a:rPr lang="ru-RU" sz="4800" b="1" dirty="0" err="1" smtClean="0"/>
              <a:t>варе_ки</a:t>
            </a:r>
            <a:endParaRPr lang="ru-RU" sz="4800" b="1" dirty="0" smtClean="0"/>
          </a:p>
          <a:p>
            <a:r>
              <a:rPr lang="ru-RU" sz="4800" b="1" dirty="0" err="1" smtClean="0"/>
              <a:t>сосе_ка</a:t>
            </a:r>
            <a:endParaRPr lang="ru-RU" sz="4800" b="1" dirty="0" smtClean="0"/>
          </a:p>
          <a:p>
            <a:r>
              <a:rPr lang="ru-RU" sz="4800" b="1" dirty="0" err="1" smtClean="0"/>
              <a:t>подру_ки</a:t>
            </a:r>
            <a:endParaRPr lang="ru-RU" sz="4800" b="1" dirty="0" smtClean="0"/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285366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ко</a:t>
            </a:r>
          </a:p>
          <a:p>
            <a:r>
              <a:rPr lang="ru-RU" sz="4800" b="1" dirty="0" smtClean="0"/>
              <a:t>мя</a:t>
            </a:r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r>
              <a:rPr lang="ru-RU" sz="4800" b="1" dirty="0" smtClean="0"/>
              <a:t>ко</a:t>
            </a:r>
          </a:p>
          <a:p>
            <a:r>
              <a:rPr lang="ru-RU" sz="4800" b="1" dirty="0" smtClean="0"/>
              <a:t>моро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цы</a:t>
            </a:r>
          </a:p>
          <a:p>
            <a:r>
              <a:rPr lang="ru-RU" sz="4800" b="1" dirty="0" smtClean="0"/>
              <a:t>свя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ги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кая</a:t>
            </a:r>
          </a:p>
          <a:p>
            <a:r>
              <a:rPr lang="ru-RU" sz="4800" b="1" dirty="0" smtClean="0"/>
              <a:t>теле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сала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оре</a:t>
            </a:r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r>
              <a:rPr lang="ru-RU" sz="4800" b="1" dirty="0" smtClean="0"/>
              <a:t>ки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571480"/>
            <a:ext cx="32861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ре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ко</a:t>
            </a:r>
          </a:p>
          <a:p>
            <a:r>
              <a:rPr lang="ru-RU" sz="4800" b="1" dirty="0" smtClean="0"/>
              <a:t>сколь</a:t>
            </a:r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r>
              <a:rPr lang="ru-RU" sz="4800" b="1" dirty="0" smtClean="0"/>
              <a:t>ко</a:t>
            </a:r>
          </a:p>
          <a:p>
            <a:r>
              <a:rPr lang="ru-RU" sz="4800" b="1" dirty="0" smtClean="0"/>
              <a:t>восхо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4800" b="1" dirty="0" smtClean="0"/>
              <a:t>бедня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овра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r>
              <a:rPr lang="ru-RU" sz="4800" b="1" dirty="0" smtClean="0"/>
              <a:t>варе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r>
              <a:rPr lang="ru-RU" sz="4800" b="1" smtClean="0"/>
              <a:t>осе</a:t>
            </a:r>
            <a:r>
              <a:rPr lang="ru-RU" sz="4800" b="1" smtClean="0">
                <a:solidFill>
                  <a:srgbClr val="FF0000"/>
                </a:solidFill>
              </a:rPr>
              <a:t>д</a:t>
            </a:r>
            <a:r>
              <a:rPr lang="ru-RU" sz="4800" b="1" smtClean="0"/>
              <a:t>ка</a:t>
            </a:r>
            <a:endParaRPr lang="ru-RU" sz="4800" b="1" dirty="0" smtClean="0"/>
          </a:p>
          <a:p>
            <a:r>
              <a:rPr lang="ru-RU" sz="4800" b="1" dirty="0" smtClean="0"/>
              <a:t>подру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ru-RU" sz="4800" b="1" dirty="0" smtClean="0"/>
              <a:t>ки</a:t>
            </a:r>
          </a:p>
          <a:p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195758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шар_</a:t>
            </a:r>
            <a:endParaRPr lang="ru-RU" sz="4800" b="1" dirty="0" smtClean="0"/>
          </a:p>
          <a:p>
            <a:r>
              <a:rPr lang="ru-RU" sz="4800" b="1" dirty="0" err="1" smtClean="0"/>
              <a:t>рука_</a:t>
            </a:r>
            <a:endParaRPr lang="ru-RU" sz="4800" b="1" dirty="0" smtClean="0"/>
          </a:p>
          <a:p>
            <a:r>
              <a:rPr lang="ru-RU" sz="4800" b="1" dirty="0" err="1" smtClean="0"/>
              <a:t>шка_</a:t>
            </a:r>
            <a:endParaRPr lang="ru-RU" sz="4800" b="1" dirty="0" smtClean="0"/>
          </a:p>
          <a:p>
            <a:r>
              <a:rPr lang="ru-RU" sz="4800" b="1" dirty="0" err="1" smtClean="0"/>
              <a:t>ле_</a:t>
            </a:r>
            <a:endParaRPr lang="ru-RU" sz="4800" b="1" dirty="0" smtClean="0"/>
          </a:p>
          <a:p>
            <a:r>
              <a:rPr lang="ru-RU" sz="4800" b="1" dirty="0" err="1" smtClean="0"/>
              <a:t>клю_</a:t>
            </a:r>
            <a:endParaRPr lang="ru-RU" sz="4800" b="1" dirty="0" smtClean="0"/>
          </a:p>
          <a:p>
            <a:r>
              <a:rPr lang="ru-RU" sz="4800" b="1" dirty="0" err="1" smtClean="0"/>
              <a:t>бро_ь</a:t>
            </a:r>
            <a:endParaRPr lang="ru-RU" sz="4800" b="1" dirty="0" smtClean="0"/>
          </a:p>
          <a:p>
            <a:r>
              <a:rPr lang="ru-RU" sz="4800" b="1" dirty="0" err="1" smtClean="0"/>
              <a:t>вет_ь</a:t>
            </a:r>
            <a:endParaRPr lang="ru-RU" sz="4800" b="1" dirty="0" smtClean="0"/>
          </a:p>
          <a:p>
            <a:r>
              <a:rPr lang="ru-RU" sz="4800" b="1" dirty="0" err="1" smtClean="0"/>
              <a:t>ро_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072198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rot="5400000">
            <a:off x="6032473" y="2653753"/>
            <a:ext cx="529220" cy="592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16200000" flipH="1">
            <a:off x="6532539" y="2746333"/>
            <a:ext cx="600658" cy="47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8" y="3000372"/>
            <a:ext cx="73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6578" y="3000372"/>
            <a:ext cx="889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ф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785794"/>
            <a:ext cx="1032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ф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1500174"/>
            <a:ext cx="66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2214554"/>
            <a:ext cx="1032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ф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4480" y="2928934"/>
            <a:ext cx="73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3714752"/>
            <a:ext cx="73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4429132"/>
            <a:ext cx="66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7356" y="5143512"/>
            <a:ext cx="66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5929330"/>
            <a:ext cx="66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232948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сне_</a:t>
            </a:r>
            <a:endParaRPr lang="ru-RU" sz="4800" b="1" dirty="0" smtClean="0"/>
          </a:p>
          <a:p>
            <a:r>
              <a:rPr lang="ru-RU" sz="4800" b="1" dirty="0" err="1" smtClean="0"/>
              <a:t>каблу_</a:t>
            </a:r>
            <a:endParaRPr lang="ru-RU" sz="4800" b="1" dirty="0" smtClean="0"/>
          </a:p>
          <a:p>
            <a:r>
              <a:rPr lang="ru-RU" sz="4800" b="1" dirty="0" err="1" smtClean="0"/>
              <a:t>дру_</a:t>
            </a:r>
            <a:endParaRPr lang="ru-RU" sz="4800" b="1" dirty="0" smtClean="0"/>
          </a:p>
          <a:p>
            <a:r>
              <a:rPr lang="ru-RU" sz="4800" b="1" dirty="0" err="1" smtClean="0"/>
              <a:t>творо_</a:t>
            </a:r>
            <a:endParaRPr lang="ru-RU" sz="4800" b="1" dirty="0" smtClean="0"/>
          </a:p>
          <a:p>
            <a:r>
              <a:rPr lang="ru-RU" sz="4800" b="1" dirty="0" err="1" smtClean="0"/>
              <a:t>утю_</a:t>
            </a:r>
            <a:endParaRPr lang="ru-RU" sz="4800" b="1" dirty="0" smtClean="0"/>
          </a:p>
          <a:p>
            <a:r>
              <a:rPr lang="ru-RU" sz="4800" b="1" dirty="0" err="1" smtClean="0"/>
              <a:t>овра_</a:t>
            </a:r>
            <a:endParaRPr lang="ru-RU" sz="4800" b="1" dirty="0" smtClean="0"/>
          </a:p>
          <a:p>
            <a:r>
              <a:rPr lang="ru-RU" sz="4800" b="1" dirty="0" err="1" smtClean="0"/>
              <a:t>кри_</a:t>
            </a:r>
            <a:endParaRPr lang="ru-RU" sz="4800" b="1" dirty="0" smtClean="0"/>
          </a:p>
          <a:p>
            <a:r>
              <a:rPr lang="ru-RU" sz="4800" b="1" dirty="0" err="1" smtClean="0"/>
              <a:t>сапо_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000760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rot="5400000">
            <a:off x="5925316" y="2546596"/>
            <a:ext cx="600658" cy="592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16200000" flipH="1">
            <a:off x="6496820" y="2567738"/>
            <a:ext cx="600658" cy="55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8" y="3000372"/>
            <a:ext cx="468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3000372"/>
            <a:ext cx="807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785794"/>
            <a:ext cx="6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500174"/>
            <a:ext cx="735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2285992"/>
            <a:ext cx="68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3000372"/>
            <a:ext cx="75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3714752"/>
            <a:ext cx="6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4429132"/>
            <a:ext cx="6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7356" y="5143512"/>
            <a:ext cx="66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5929330"/>
            <a:ext cx="61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г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294022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гра_</a:t>
            </a:r>
            <a:endParaRPr lang="ru-RU" sz="4800" b="1" dirty="0" smtClean="0"/>
          </a:p>
          <a:p>
            <a:r>
              <a:rPr lang="ru-RU" sz="4800" b="1" dirty="0" err="1" smtClean="0"/>
              <a:t>кну_</a:t>
            </a:r>
            <a:endParaRPr lang="ru-RU" sz="4800" b="1" dirty="0" smtClean="0"/>
          </a:p>
          <a:p>
            <a:r>
              <a:rPr lang="ru-RU" sz="4800" b="1" dirty="0" err="1" smtClean="0"/>
              <a:t>сле_</a:t>
            </a:r>
            <a:endParaRPr lang="ru-RU" sz="4800" b="1" dirty="0" smtClean="0"/>
          </a:p>
          <a:p>
            <a:r>
              <a:rPr lang="ru-RU" sz="4800" b="1" dirty="0" err="1" smtClean="0"/>
              <a:t>салю_</a:t>
            </a:r>
            <a:endParaRPr lang="ru-RU" sz="4800" b="1" dirty="0" smtClean="0"/>
          </a:p>
          <a:p>
            <a:r>
              <a:rPr lang="ru-RU" sz="4800" b="1" dirty="0" err="1" smtClean="0"/>
              <a:t>виногра_</a:t>
            </a:r>
            <a:endParaRPr lang="ru-RU" sz="4800" b="1" dirty="0" smtClean="0"/>
          </a:p>
          <a:p>
            <a:r>
              <a:rPr lang="ru-RU" sz="4800" b="1" dirty="0" err="1" smtClean="0"/>
              <a:t>сала_</a:t>
            </a:r>
            <a:endParaRPr lang="ru-RU" sz="4800" b="1" dirty="0" smtClean="0"/>
          </a:p>
          <a:p>
            <a:r>
              <a:rPr lang="ru-RU" sz="4800" b="1" dirty="0" err="1" smtClean="0"/>
              <a:t>заво_</a:t>
            </a:r>
            <a:endParaRPr lang="ru-RU" sz="4800" b="1" dirty="0" smtClean="0"/>
          </a:p>
          <a:p>
            <a:r>
              <a:rPr lang="ru-RU" sz="4800" b="1" dirty="0" err="1" smtClean="0"/>
              <a:t>огоро_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072198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rot="5400000">
            <a:off x="6068192" y="2618034"/>
            <a:ext cx="529220" cy="52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16200000" flipH="1">
            <a:off x="6568258" y="2639176"/>
            <a:ext cx="529220" cy="47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57884" y="3000372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3000372"/>
            <a:ext cx="62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642918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1500174"/>
            <a:ext cx="62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2071678"/>
            <a:ext cx="855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7422" y="2928934"/>
            <a:ext cx="69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3571876"/>
            <a:ext cx="78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4357694"/>
            <a:ext cx="770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5072074"/>
            <a:ext cx="78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5786454"/>
            <a:ext cx="78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218842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малы_</a:t>
            </a:r>
            <a:endParaRPr lang="ru-RU" sz="4800" b="1" dirty="0" smtClean="0"/>
          </a:p>
          <a:p>
            <a:r>
              <a:rPr lang="ru-RU" sz="4800" b="1" dirty="0" err="1" smtClean="0"/>
              <a:t>эта_</a:t>
            </a:r>
            <a:endParaRPr lang="ru-RU" sz="4800" b="1" dirty="0" smtClean="0"/>
          </a:p>
          <a:p>
            <a:r>
              <a:rPr lang="ru-RU" sz="4800" b="1" dirty="0" err="1" smtClean="0"/>
              <a:t>ков_</a:t>
            </a:r>
            <a:endParaRPr lang="ru-RU" sz="4800" b="1" dirty="0" smtClean="0"/>
          </a:p>
          <a:p>
            <a:r>
              <a:rPr lang="ru-RU" sz="4800" b="1" dirty="0" err="1" smtClean="0"/>
              <a:t>но_</a:t>
            </a:r>
            <a:endParaRPr lang="ru-RU" sz="4800" b="1" dirty="0" smtClean="0"/>
          </a:p>
          <a:p>
            <a:r>
              <a:rPr lang="ru-RU" sz="4800" b="1" dirty="0" err="1" smtClean="0"/>
              <a:t>пля_</a:t>
            </a:r>
            <a:endParaRPr lang="ru-RU" sz="4800" b="1" dirty="0" smtClean="0"/>
          </a:p>
          <a:p>
            <a:r>
              <a:rPr lang="ru-RU" sz="4800" b="1" dirty="0" err="1" smtClean="0"/>
              <a:t>шала_</a:t>
            </a:r>
            <a:endParaRPr lang="ru-RU" sz="4800" b="1" dirty="0" smtClean="0"/>
          </a:p>
          <a:p>
            <a:r>
              <a:rPr lang="ru-RU" sz="4800" b="1" dirty="0" err="1" smtClean="0"/>
              <a:t>чи_</a:t>
            </a:r>
            <a:endParaRPr lang="ru-RU" sz="4800" b="1" dirty="0" smtClean="0"/>
          </a:p>
          <a:p>
            <a:r>
              <a:rPr lang="ru-RU" sz="4800" b="1" dirty="0" err="1" smtClean="0"/>
              <a:t>стри_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215074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rot="5400000">
            <a:off x="6139630" y="2618034"/>
            <a:ext cx="600658" cy="592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16200000" flipH="1">
            <a:off x="6711134" y="2639176"/>
            <a:ext cx="600658" cy="55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29322" y="3143248"/>
            <a:ext cx="66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ж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00892" y="3143248"/>
            <a:ext cx="95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ш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642918"/>
            <a:ext cx="95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7356" y="1357298"/>
            <a:ext cx="102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2143116"/>
            <a:ext cx="816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2857496"/>
            <a:ext cx="878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3571876"/>
            <a:ext cx="94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8860" y="4286256"/>
            <a:ext cx="1030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5072074"/>
            <a:ext cx="1092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84" y="5786454"/>
            <a:ext cx="102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266451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арбу_</a:t>
            </a:r>
            <a:endParaRPr lang="ru-RU" sz="4800" b="1" dirty="0" smtClean="0"/>
          </a:p>
          <a:p>
            <a:r>
              <a:rPr lang="ru-RU" sz="4800" b="1" dirty="0" err="1" smtClean="0"/>
              <a:t>голо_</a:t>
            </a:r>
            <a:endParaRPr lang="ru-RU" sz="4800" b="1" dirty="0" smtClean="0"/>
          </a:p>
          <a:p>
            <a:r>
              <a:rPr lang="ru-RU" sz="4800" b="1" dirty="0" err="1" smtClean="0"/>
              <a:t>моро_</a:t>
            </a:r>
            <a:endParaRPr lang="ru-RU" sz="4800" b="1" dirty="0" smtClean="0"/>
          </a:p>
          <a:p>
            <a:r>
              <a:rPr lang="ru-RU" sz="4800" b="1" dirty="0" err="1" smtClean="0"/>
              <a:t>поя_</a:t>
            </a:r>
            <a:endParaRPr lang="ru-RU" sz="4800" b="1" dirty="0" smtClean="0"/>
          </a:p>
          <a:p>
            <a:r>
              <a:rPr lang="ru-RU" sz="4800" b="1" dirty="0" err="1" smtClean="0"/>
              <a:t>но_</a:t>
            </a:r>
            <a:endParaRPr lang="ru-RU" sz="4800" b="1" dirty="0" smtClean="0"/>
          </a:p>
          <a:p>
            <a:r>
              <a:rPr lang="ru-RU" sz="4800" b="1" dirty="0" err="1" smtClean="0"/>
              <a:t>водола_</a:t>
            </a:r>
            <a:endParaRPr lang="ru-RU" sz="4800" b="1" dirty="0" smtClean="0"/>
          </a:p>
          <a:p>
            <a:r>
              <a:rPr lang="ru-RU" sz="4800" b="1" dirty="0" err="1" smtClean="0"/>
              <a:t>гру_</a:t>
            </a:r>
            <a:endParaRPr lang="ru-RU" sz="4800" b="1" dirty="0" smtClean="0"/>
          </a:p>
          <a:p>
            <a:r>
              <a:rPr lang="ru-RU" sz="4800" b="1" dirty="0" err="1" smtClean="0"/>
              <a:t>овё_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215074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rot="5400000">
            <a:off x="6246787" y="2510877"/>
            <a:ext cx="457782" cy="52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rot="16200000" flipH="1">
            <a:off x="6711134" y="2567738"/>
            <a:ext cx="529220" cy="47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72198" y="2786058"/>
            <a:ext cx="481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29454" y="2786058"/>
            <a:ext cx="716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928670"/>
            <a:ext cx="76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1643050"/>
            <a:ext cx="859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2357430"/>
            <a:ext cx="83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3143248"/>
            <a:ext cx="716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3042" y="3857628"/>
            <a:ext cx="716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4572008"/>
            <a:ext cx="69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5357826"/>
            <a:ext cx="76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8794" y="6072206"/>
            <a:ext cx="859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85728"/>
            <a:ext cx="33575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морко_ь</a:t>
            </a:r>
            <a:endParaRPr lang="ru-RU" sz="4800" b="1" dirty="0" smtClean="0"/>
          </a:p>
          <a:p>
            <a:r>
              <a:rPr lang="ru-RU" sz="4800" b="1" dirty="0" err="1" smtClean="0"/>
              <a:t>голу_ь</a:t>
            </a:r>
            <a:endParaRPr lang="ru-RU" sz="4800" b="1" dirty="0" smtClean="0"/>
          </a:p>
          <a:p>
            <a:r>
              <a:rPr lang="ru-RU" sz="4800" b="1" dirty="0" err="1" smtClean="0"/>
              <a:t>прору_ь</a:t>
            </a:r>
            <a:endParaRPr lang="ru-RU" sz="4800" b="1" dirty="0" smtClean="0"/>
          </a:p>
          <a:p>
            <a:r>
              <a:rPr lang="ru-RU" sz="4800" b="1" dirty="0" err="1" smtClean="0"/>
              <a:t>сторо</a:t>
            </a:r>
            <a:r>
              <a:rPr lang="ru-RU" sz="4800" b="1" dirty="0" smtClean="0"/>
              <a:t> _</a:t>
            </a:r>
          </a:p>
          <a:p>
            <a:r>
              <a:rPr lang="ru-RU" sz="4800" b="1" dirty="0" err="1" smtClean="0"/>
              <a:t>изгоро_ь</a:t>
            </a:r>
            <a:endParaRPr lang="ru-RU" sz="4800" b="1" dirty="0" smtClean="0"/>
          </a:p>
          <a:p>
            <a:r>
              <a:rPr lang="ru-RU" sz="4800" b="1" dirty="0" err="1" smtClean="0"/>
              <a:t>отря_</a:t>
            </a:r>
            <a:endParaRPr lang="ru-RU" sz="4800" b="1" dirty="0" smtClean="0"/>
          </a:p>
          <a:p>
            <a:r>
              <a:rPr lang="ru-RU" sz="4800" b="1" dirty="0" err="1" smtClean="0"/>
              <a:t>площа_ка</a:t>
            </a:r>
            <a:endParaRPr lang="ru-RU" sz="4800" b="1" dirty="0" smtClean="0"/>
          </a:p>
          <a:p>
            <a:r>
              <a:rPr lang="ru-RU" sz="4800" b="1" dirty="0" err="1" smtClean="0"/>
              <a:t>огоро_</a:t>
            </a:r>
            <a:endParaRPr lang="ru-RU" sz="4800" b="1" dirty="0" smtClean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6429388" y="50004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388" y="1571612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388" y="2214555"/>
            <a:ext cx="1807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2857496"/>
            <a:ext cx="124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3429000"/>
            <a:ext cx="109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4071942"/>
            <a:ext cx="1593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4643446"/>
            <a:ext cx="1310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285728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7" y="100010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5" y="1785926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3174" y="2500306"/>
            <a:ext cx="94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489" y="3143248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4546" y="3857628"/>
            <a:ext cx="855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613" y="4572008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174" y="5286388"/>
            <a:ext cx="712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261001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гото_</a:t>
            </a:r>
            <a:endParaRPr lang="ru-RU" sz="4800" b="1" dirty="0" smtClean="0"/>
          </a:p>
          <a:p>
            <a:r>
              <a:rPr lang="ru-RU" sz="4800" b="1" dirty="0" err="1" smtClean="0"/>
              <a:t>хоро_</a:t>
            </a:r>
            <a:endParaRPr lang="ru-RU" sz="4800" b="1" dirty="0" smtClean="0"/>
          </a:p>
          <a:p>
            <a:r>
              <a:rPr lang="ru-RU" sz="4800" b="1" dirty="0" err="1" smtClean="0"/>
              <a:t>краси_</a:t>
            </a:r>
            <a:endParaRPr lang="ru-RU" sz="4800" b="1" dirty="0" smtClean="0"/>
          </a:p>
          <a:p>
            <a:r>
              <a:rPr lang="ru-RU" sz="4800" b="1" dirty="0" err="1" smtClean="0"/>
              <a:t>све_</a:t>
            </a:r>
            <a:endParaRPr lang="ru-RU" sz="4800" b="1" dirty="0" smtClean="0"/>
          </a:p>
          <a:p>
            <a:r>
              <a:rPr lang="ru-RU" sz="4800" b="1" dirty="0" err="1" smtClean="0"/>
              <a:t>вежли_</a:t>
            </a:r>
            <a:endParaRPr lang="ru-RU" sz="4800" b="1" dirty="0" smtClean="0"/>
          </a:p>
          <a:p>
            <a:r>
              <a:rPr lang="ru-RU" sz="4800" b="1" dirty="0" err="1" smtClean="0"/>
              <a:t>озя_</a:t>
            </a:r>
            <a:endParaRPr lang="ru-RU" sz="4800" b="1" dirty="0" smtClean="0"/>
          </a:p>
          <a:p>
            <a:r>
              <a:rPr lang="ru-RU" sz="4800" b="1" dirty="0" err="1" smtClean="0"/>
              <a:t>голу_ка</a:t>
            </a:r>
            <a:endParaRPr lang="ru-RU" sz="4800" b="1" dirty="0" smtClean="0"/>
          </a:p>
          <a:p>
            <a:r>
              <a:rPr lang="ru-RU" sz="4800" b="1" dirty="0" err="1" smtClean="0"/>
              <a:t>коро_ка</a:t>
            </a:r>
            <a:endParaRPr lang="ru-RU" sz="4800" b="1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6500826" y="857232"/>
            <a:ext cx="1042416" cy="107157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29388" y="21431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б-п</a:t>
            </a:r>
            <a:endParaRPr lang="ru-RU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2786058"/>
            <a:ext cx="130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в-ф</a:t>
            </a:r>
            <a:endParaRPr lang="ru-RU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3429000"/>
            <a:ext cx="115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г-к</a:t>
            </a:r>
            <a:endParaRPr lang="ru-RU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29388" y="4000504"/>
            <a:ext cx="123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д-т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4643446"/>
            <a:ext cx="187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ж-ш</a:t>
            </a:r>
            <a:endParaRPr lang="ru-RU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00826" y="5357826"/>
            <a:ext cx="123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з-с</a:t>
            </a:r>
            <a:endParaRPr lang="ru-RU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85984" y="642918"/>
            <a:ext cx="876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8860" y="1357298"/>
            <a:ext cx="95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86050" y="2143116"/>
            <a:ext cx="66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2857496"/>
            <a:ext cx="94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3571876"/>
            <a:ext cx="734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1670" y="4357694"/>
            <a:ext cx="68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57423" y="507207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8861" y="578645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632</TotalTime>
  <Words>485</Words>
  <Application>Microsoft Office PowerPoint</Application>
  <PresentationFormat>Экран (4:3)</PresentationFormat>
  <Paragraphs>402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Тренажёр  по русскому языку  по теме «Парные  согласные в корне слова»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здорова</dc:creator>
  <cp:lastModifiedBy>Татьяна</cp:lastModifiedBy>
  <cp:revision>5</cp:revision>
  <dcterms:created xsi:type="dcterms:W3CDTF">2014-01-08T08:31:31Z</dcterms:created>
  <dcterms:modified xsi:type="dcterms:W3CDTF">2021-02-22T19:57:16Z</dcterms:modified>
</cp:coreProperties>
</file>