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Travelling to English land</a:t>
            </a:r>
            <a:endParaRPr lang="ru-RU" dirty="0"/>
          </a:p>
        </p:txBody>
      </p:sp>
      <p:pic>
        <p:nvPicPr>
          <p:cNvPr id="4" name="Содержимое 3" descr="пки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371600"/>
            <a:ext cx="5257800" cy="525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209800" y="5943600"/>
            <a:ext cx="4419600" cy="45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45820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plan of the competition: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524000"/>
            <a:ext cx="571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-  Station of  </a:t>
            </a:r>
            <a:r>
              <a:rPr lang="en-US" sz="3200" dirty="0" err="1" smtClean="0"/>
              <a:t>lexics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-  Station of  grammar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-  Station  of  Post office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-  Station of  tongue- twisters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-  Station  of  Who am I?</a:t>
            </a:r>
            <a:endParaRPr lang="ru-RU" sz="3200" dirty="0"/>
          </a:p>
        </p:txBody>
      </p:sp>
      <p:pic>
        <p:nvPicPr>
          <p:cNvPr id="15366" name="Picture 6" descr="Картинки по запросу english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267200"/>
            <a:ext cx="5105400" cy="2301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28600"/>
            <a:ext cx="3969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Station of   </a:t>
            </a:r>
            <a:r>
              <a:rPr lang="en-US" sz="3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lexics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343390"/>
            <a:ext cx="4114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труда не вытащишь и рыбки из пруда</a:t>
            </a: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 познается в беде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Лучше синица в руках, чем журавль в небе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здоровом теле  здоровый дух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все золото что блестит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дыма без огня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648200" y="1254711"/>
            <a:ext cx="434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sound mind  in sound  body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 cat in  gloves  catches  no mice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is no smoke without  fire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friend in need is a friend indeed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bird in the hand  is  worth  two in the bush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is not gold that glitters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495800" y="1219200"/>
            <a:ext cx="0" cy="5638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2400" y="1219200"/>
            <a:ext cx="883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33400" y="8382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match these  proverbs  to their equivalents in  </a:t>
            </a:r>
            <a:r>
              <a:rPr lang="en-US" dirty="0" smtClean="0"/>
              <a:t>Russian: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228600"/>
            <a:ext cx="419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Station of grammar </a:t>
            </a:r>
            <a:endParaRPr lang="ru-RU" sz="32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8600" y="1752600"/>
            <a:ext cx="6553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Make sentences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 is, from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a , different ,planet.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 they ,to, do ,have , wear , uniform , a?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 jeans, Nadia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, bigger , mine, are ,than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the, difficult, subject, is 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Maths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 most , me, for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 you, drinking , now , are, tea 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Картинки по запросу пить чай картинка детс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408543"/>
            <a:ext cx="1905000" cy="1449457"/>
          </a:xfrm>
          <a:prstGeom prst="rect">
            <a:avLst/>
          </a:prstGeom>
          <a:noFill/>
        </p:spPr>
      </p:pic>
      <p:pic>
        <p:nvPicPr>
          <p:cNvPr id="17413" name="Picture 5" descr="Картинки по запросу математика картинка детск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1676400" cy="1464057"/>
          </a:xfrm>
          <a:prstGeom prst="rect">
            <a:avLst/>
          </a:prstGeom>
          <a:noFill/>
        </p:spPr>
      </p:pic>
      <p:pic>
        <p:nvPicPr>
          <p:cNvPr id="17415" name="Picture 7" descr="Картинки по запросу джинсы картинка детска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667000"/>
            <a:ext cx="1600200" cy="1752600"/>
          </a:xfrm>
          <a:prstGeom prst="rect">
            <a:avLst/>
          </a:prstGeom>
          <a:noFill/>
        </p:spPr>
      </p:pic>
      <p:pic>
        <p:nvPicPr>
          <p:cNvPr id="17417" name="Picture 9" descr="Картинки по запросу школьник в форме картинка детска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447800"/>
            <a:ext cx="1981200" cy="1551542"/>
          </a:xfrm>
          <a:prstGeom prst="rect">
            <a:avLst/>
          </a:prstGeom>
          <a:noFill/>
        </p:spPr>
      </p:pic>
      <p:pic>
        <p:nvPicPr>
          <p:cNvPr id="17419" name="Picture 11" descr="Похожее изображени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6096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"/>
            <a:ext cx="4446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Station  of  Post office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685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find </a:t>
            </a:r>
            <a:r>
              <a:rPr lang="en-US" sz="2400" dirty="0" smtClean="0"/>
              <a:t> </a:t>
            </a:r>
            <a:r>
              <a:rPr lang="en-US" sz="2400" dirty="0" smtClean="0"/>
              <a:t>mistakes  and tell the correct  </a:t>
            </a:r>
            <a:r>
              <a:rPr lang="en-US" sz="2400" dirty="0" smtClean="0"/>
              <a:t>variant:</a:t>
            </a:r>
            <a:endParaRPr lang="ru-RU" sz="2400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762000" y="1219200"/>
            <a:ext cx="7696200" cy="5105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66800" y="2286000"/>
            <a:ext cx="7010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Thank you  four  your letter. I am so glad  what you wrote to I! Everyone is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phine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with me. I am prepare for entrance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examz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to the university. I would love to invite you to came and watch me next weak . Please let me know if this is convenient four you. I hope to sea you soon.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Your  Sarah.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  of  tongue –twisters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1600200"/>
            <a:ext cx="3886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4400" y="2819400"/>
            <a:ext cx="3886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3400" y="3962400"/>
            <a:ext cx="3886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400" y="5105400"/>
            <a:ext cx="3886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09600" y="1855857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you, Sandy, have two candies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Give one candy to Andy, Sandy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05400" y="2971800"/>
            <a:ext cx="3429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cup of coffee from a copper coffee pot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little pot is soon hot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14400" y="4419600"/>
            <a:ext cx="3249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Seven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Santas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sing silly songs 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76800" y="5562600"/>
            <a:ext cx="36327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She sells sea shells on a sea shore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3"/>
          </p:cNvCxnSpPr>
          <p:nvPr/>
        </p:nvCxnSpPr>
        <p:spPr>
          <a:xfrm>
            <a:off x="4343400" y="2286000"/>
            <a:ext cx="2209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53200" y="2286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5" idx="1"/>
          </p:cNvCxnSpPr>
          <p:nvPr/>
        </p:nvCxnSpPr>
        <p:spPr>
          <a:xfrm flipH="1">
            <a:off x="2438400" y="3505200"/>
            <a:ext cx="2286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419600" y="4572000"/>
            <a:ext cx="2209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629400" y="464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>
            <a:off x="2438400" y="3505200"/>
            <a:ext cx="381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33600" y="9906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6000" b="1" dirty="0" smtClean="0"/>
              <a:t>Station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20482" name="Picture 2" descr="Картинки по запросу Who am 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1"/>
            <a:ext cx="9144000" cy="5334000"/>
          </a:xfrm>
          <a:prstGeom prst="rect">
            <a:avLst/>
          </a:prstGeom>
          <a:noFill/>
        </p:spPr>
      </p:pic>
      <p:pic>
        <p:nvPicPr>
          <p:cNvPr id="20484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2133599" cy="2133600"/>
          </a:xfrm>
          <a:prstGeom prst="rect">
            <a:avLst/>
          </a:prstGeom>
          <a:noFill/>
        </p:spPr>
      </p:pic>
      <p:pic>
        <p:nvPicPr>
          <p:cNvPr id="5" name="Picture 4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1" y="4419600"/>
            <a:ext cx="1600199" cy="160020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 rot="20930542">
            <a:off x="1420648" y="5754972"/>
            <a:ext cx="205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 I an animal?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791200" y="3718411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 I big?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rot="673061">
            <a:off x="5879808" y="5981122"/>
            <a:ext cx="27752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 I live at home ?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Картинки по запросу thank you for your atten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Картинки по запросу thank you for your atten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Картинки по запросу thank you for your atten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2" name="Picture 8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134</TotalTime>
  <Words>362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Travelling to English land</vt:lpstr>
      <vt:lpstr>The plan of the competition:    </vt:lpstr>
      <vt:lpstr>Слайд 3</vt:lpstr>
      <vt:lpstr>Слайд 4</vt:lpstr>
      <vt:lpstr>Слайд 5</vt:lpstr>
      <vt:lpstr>Station  of  tongue –twisters</vt:lpstr>
      <vt:lpstr>Station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Travelling to English land</dc:title>
  <dc:creator>Анжелика Исмагилова</dc:creator>
  <cp:lastModifiedBy>Анжелика Исмагилова</cp:lastModifiedBy>
  <cp:revision>7</cp:revision>
  <dcterms:created xsi:type="dcterms:W3CDTF">2017-12-02T12:53:06Z</dcterms:created>
  <dcterms:modified xsi:type="dcterms:W3CDTF">2017-12-02T15:17:18Z</dcterms:modified>
</cp:coreProperties>
</file>