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649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2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36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30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06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7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7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96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69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48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84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40E54-22EE-4198-A7A9-CF6E69895ED7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CFA9C-E926-438E-BF02-A5B9D31BC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4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Традиции празднования Рождества. Канада.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Учитель английского языка МБОУ СОШ №12 </a:t>
            </a:r>
          </a:p>
          <a:p>
            <a:r>
              <a:rPr lang="ru-RU" dirty="0" err="1" smtClean="0"/>
              <a:t>Ловдина</a:t>
            </a:r>
            <a:r>
              <a:rPr lang="ru-RU" dirty="0" smtClean="0"/>
              <a:t> Татьяна </a:t>
            </a:r>
            <a:r>
              <a:rPr lang="ru-RU" dirty="0" err="1" smtClean="0"/>
              <a:t>петровна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137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dirty="0" smtClean="0"/>
              <a:t>Как и по всему западному миру, Рождество в Канаде – семейный праздник. За неделю до торжества в Ньюфаундленде и Лабрадоре принято приносить в церковь…рыбу! По традиции улов продают, чтобы вырученные средства пошли на нужды прихода. Этим занимаются даже нерелигиозные люди. Многие канадцы идут на рождественскую службу, во время которой детей выводят в центр храма и вручают им помещённые в репу свечи. По поверью, это делается, чтобы грядущий год был урожайным.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15868"/>
            <a:ext cx="604489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33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Праздничное меню зависит от региона Канады. Во французской части готовят пирог со свининой, рождественское полено и индейку. В британской части угощаются запечённым гусем, варёной свининой и пудингом. Самая яркая и разнообразная кухня в Квебеке: там на стол подают слоёный пирог из кролика, картофель с синим соусом из голубики, мясную запеканку с травами, бобы и ветчину.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556792"/>
            <a:ext cx="680475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76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В Канаде очень популярна благотворительная традиция «Операция Санта Клаус», которая заключается в следующем: любой желающий может взять в почтовом отделении написанное ребёнком письмо и отправить ему желанный подарок.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472983" cy="528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36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75240" cy="3888432"/>
          </a:xfrm>
        </p:spPr>
        <p:txBody>
          <a:bodyPr>
            <a:normAutofit fontScale="90000"/>
          </a:bodyPr>
          <a:lstStyle/>
          <a:p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7200" dirty="0" smtClean="0"/>
              <a:t>Спасибо</a:t>
            </a:r>
            <a:br>
              <a:rPr lang="ru-RU" sz="7200" dirty="0" smtClean="0"/>
            </a:br>
            <a:r>
              <a:rPr lang="ru-RU" sz="7200" dirty="0" smtClean="0"/>
              <a:t>за</a:t>
            </a:r>
            <a:br>
              <a:rPr lang="ru-RU" sz="7200" dirty="0" smtClean="0"/>
            </a:br>
            <a:r>
              <a:rPr lang="ru-RU" sz="7200" dirty="0" smtClean="0"/>
              <a:t>внимание.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13539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Канада – государство, расположенное в Северной Америке, второе место в мире по площади, граничит с Соединенными Штатами Америки. Исторически так сложилось, что имеет французскую и английскую провинции. 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328592" cy="502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52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607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Особенности празднования Рождества в Канаде напрямую зависят от провинции. Если французская часть страны воссоздаёт сцены рождения Христа и садится за стол ночью, то британская ждёт Санта Клауса и открывает подарки в утренние часы. Санта Клауса канадцы считают чуть ли не своим родственником. Аргументируют это тем, что красный полушубок и белая борода – цветовое сочетание, напоминающее флаг Канады</a:t>
            </a:r>
            <a:r>
              <a:rPr lang="ru-RU" sz="1400" dirty="0" smtClean="0"/>
              <a:t>. 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666162" cy="433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398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Готовятся канадцы к Рождеству с конце ноября. Верующие встречают </a:t>
            </a:r>
            <a:r>
              <a:rPr lang="ru-RU" sz="1400" b="1" dirty="0" err="1" smtClean="0"/>
              <a:t>Адвент</a:t>
            </a:r>
            <a:r>
              <a:rPr lang="ru-RU" sz="1400" dirty="0" smtClean="0"/>
              <a:t> – время ожидания праздника, занимающее примерно 4 недели. В это время, помимо духовного обновления, начинают преображаться города. Всюду развешивают гирлянды, чтобы их свет разгонял северный полумрак, и привозят ёлки. 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538"/>
            <a:ext cx="7056784" cy="471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43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dirty="0" smtClean="0"/>
              <a:t>К ели у канадцев особенно трепетное отношение: первое дерево украсили солдаты, оборонявшие Квебек (город в Канаде) от возможной атаки американцев. В первую субботу декабря в Канаде отмечается </a:t>
            </a:r>
            <a:r>
              <a:rPr lang="ru-RU" sz="1400" dirty="0" err="1" smtClean="0"/>
              <a:t>National</a:t>
            </a:r>
            <a:r>
              <a:rPr lang="ru-RU" sz="1400" dirty="0" smtClean="0"/>
              <a:t> </a:t>
            </a:r>
            <a:r>
              <a:rPr lang="ru-RU" sz="1400" dirty="0" err="1" smtClean="0"/>
              <a:t>Christmas</a:t>
            </a:r>
            <a:r>
              <a:rPr lang="ru-RU" sz="1400" dirty="0" smtClean="0"/>
              <a:t> </a:t>
            </a:r>
            <a:r>
              <a:rPr lang="ru-RU" sz="1400" dirty="0" err="1" smtClean="0"/>
              <a:t>Tree</a:t>
            </a:r>
            <a:r>
              <a:rPr lang="ru-RU" sz="1400" dirty="0" smtClean="0"/>
              <a:t> </a:t>
            </a:r>
            <a:r>
              <a:rPr lang="ru-RU" sz="1400" dirty="0" err="1" smtClean="0"/>
              <a:t>Day</a:t>
            </a:r>
            <a:r>
              <a:rPr lang="ru-RU" sz="1400" dirty="0" smtClean="0"/>
              <a:t> – День рождественской ёлки. Отвары из хвои спасали  первых поселенцев от цинги и смерти от переохлаждения в холодное время года, кора и древесина шла на строительство. Словом, не будь клён официальным символом Канады, им бы непременно стала ёлка. 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7081986" cy="472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23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Ещё одна пришедшая из Европы традиция – это рождественские базары. На ярмарках всегда весело – работают аттракционы, продаются национальные канадские сувениры – игрушечные лоси, украшения в виде листов клёна, хоккейная атрибутика и знаменитый кленовый сироп. 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1556792"/>
            <a:ext cx="8302891" cy="467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85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В Торонто ежегодно </a:t>
            </a:r>
            <a:r>
              <a:rPr lang="ru-RU" sz="1400" dirty="0" err="1" smtClean="0"/>
              <a:t>провохит</a:t>
            </a:r>
            <a:r>
              <a:rPr lang="ru-RU" sz="1400" dirty="0" smtClean="0"/>
              <a:t> один из крупнейших парадов Санта Клауса в мире.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298010" cy="484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3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В Оттаве (столице) помимо классических развлечений премьер-министр лично зажигает праздничные огни на здании Парламента, после чего всех присутствующих бесплатно угощают горячим шоколадом. щелкунчиками, глинтвейном и сосисками. 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3"/>
            <a:ext cx="7473280" cy="505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459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Ещё одна интересная традиция на Рождество в Канаде – новогодний поезд. Небольшой паровозик, украшенный атрибутами праздника, держит свой путь по городам и провинциям, сопровождаемый детским смехом и радостью взрослых. Маршруты следования легко опознать по огромным снеговикам и фигурам сказочных героев.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666353" cy="511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9191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550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Традиции празднования Рождества. Канада.</vt:lpstr>
      <vt:lpstr>Канада – государство, расположенное в Северной Америке, второе место в мире по площади, граничит с Соединенными Штатами Америки. Исторически так сложилось, что имеет французскую и английскую провинции. </vt:lpstr>
      <vt:lpstr>Особенности празднования Рождества в Канаде напрямую зависят от провинции. Если французская часть страны воссоздаёт сцены рождения Христа и садится за стол ночью, то британская ждёт Санта Клауса и открывает подарки в утренние часы. Санта Клауса канадцы считают чуть ли не своим родственником. Аргументируют это тем, что красный полушубок и белая борода – цветовое сочетание, напоминающее флаг Канады. </vt:lpstr>
      <vt:lpstr>Готовятся канадцы к Рождеству с конце ноября. Верующие встречают Адвент – время ожидания праздника, занимающее примерно 4 недели. В это время, помимо духовного обновления, начинают преображаться города. Всюду развешивают гирлянды, чтобы их свет разгонял северный полумрак, и привозят ёлки. </vt:lpstr>
      <vt:lpstr>К ели у канадцев особенно трепетное отношение: первое дерево украсили солдаты, оборонявшие Квебек (город в Канаде) от возможной атаки американцев. В первую субботу декабря в Канаде отмечается National Christmas Tree Day – День рождественской ёлки. Отвары из хвои спасали  первых поселенцев от цинги и смерти от переохлаждения в холодное время года, кора и древесина шла на строительство. Словом, не будь клён официальным символом Канады, им бы непременно стала ёлка. </vt:lpstr>
      <vt:lpstr>Ещё одна пришедшая из Европы традиция – это рождественские базары. На ярмарках всегда весело – работают аттракционы, продаются национальные канадские сувениры – игрушечные лоси, украшения в виде листов клёна, хоккейная атрибутика и знаменитый кленовый сироп. </vt:lpstr>
      <vt:lpstr>В Торонто ежегодно провохит один из крупнейших парадов Санта Клауса в мире.</vt:lpstr>
      <vt:lpstr>В Оттаве (столице) помимо классических развлечений премьер-министр лично зажигает праздничные огни на здании Парламента, после чего всех присутствующих бесплатно угощают горячим шоколадом. щелкунчиками, глинтвейном и сосисками. </vt:lpstr>
      <vt:lpstr>Ещё одна интересная традиция на Рождество в Канаде – новогодний поезд. Небольшой паровозик, украшенный атрибутами праздника, держит свой путь по городам и провинциям, сопровождаемый детским смехом и радостью взрослых. Маршруты следования легко опознать по огромным снеговикам и фигурам сказочных героев.</vt:lpstr>
      <vt:lpstr>Как и по всему западному миру, Рождество в Канаде – семейный праздник. За неделю до торжества в Ньюфаундленде и Лабрадоре принято приносить в церковь…рыбу! По традиции улов продают, чтобы вырученные средства пошли на нужды прихода. Этим занимаются даже нерелигиозные люди. Многие канадцы идут на рождественскую службу, во время которой детей выводят в центр храма и вручают им помещённые в репу свечи. По поверью, это делается, чтобы грядущий год был урожайным.</vt:lpstr>
      <vt:lpstr>Праздничное меню зависит от региона Канады. Во французской части готовят пирог со свининой, рождественское полено и индейку. В британской части угощаются запечённым гусем, варёной свининой и пудингом. Самая яркая и разнообразная кухня в Квебеке: там на стол подают слоёный пирог из кролика, картофель с синим соусом из голубики, мясную запеканку с травами, бобы и ветчину.</vt:lpstr>
      <vt:lpstr>В Канаде очень популярна благотворительная традиция «Операция Санта Клаус», которая заключается в следующем: любой желающий может взять в почтовом отделении написанное ребёнком письмо и отправить ему желанный подарок.</vt:lpstr>
      <vt:lpstr> 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Традиции празднования Рождества.</dc:title>
  <dc:creator>admin</dc:creator>
  <cp:lastModifiedBy>admin</cp:lastModifiedBy>
  <cp:revision>5</cp:revision>
  <dcterms:created xsi:type="dcterms:W3CDTF">2019-12-10T16:07:50Z</dcterms:created>
  <dcterms:modified xsi:type="dcterms:W3CDTF">2019-12-10T17:02:29Z</dcterms:modified>
</cp:coreProperties>
</file>