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6" r:id="rId14"/>
    <p:sldId id="258" r:id="rId15"/>
    <p:sldId id="259" r:id="rId16"/>
    <p:sldId id="260" r:id="rId17"/>
    <p:sldId id="261" r:id="rId18"/>
    <p:sldId id="262" r:id="rId19"/>
    <p:sldId id="26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3E38-DE3C-4F93-A4DD-B78BF2DF40B4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EE75-64DB-4C1E-B47B-43892F0F66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46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3E38-DE3C-4F93-A4DD-B78BF2DF40B4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EE75-64DB-4C1E-B47B-43892F0F66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268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3E38-DE3C-4F93-A4DD-B78BF2DF40B4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EE75-64DB-4C1E-B47B-43892F0F66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268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3E38-DE3C-4F93-A4DD-B78BF2DF40B4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EE75-64DB-4C1E-B47B-43892F0F66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381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3E38-DE3C-4F93-A4DD-B78BF2DF40B4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EE75-64DB-4C1E-B47B-43892F0F66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017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3E38-DE3C-4F93-A4DD-B78BF2DF40B4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EE75-64DB-4C1E-B47B-43892F0F66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853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3E38-DE3C-4F93-A4DD-B78BF2DF40B4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EE75-64DB-4C1E-B47B-43892F0F66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761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3E38-DE3C-4F93-A4DD-B78BF2DF40B4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EE75-64DB-4C1E-B47B-43892F0F66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295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3E38-DE3C-4F93-A4DD-B78BF2DF40B4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EE75-64DB-4C1E-B47B-43892F0F66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014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3E38-DE3C-4F93-A4DD-B78BF2DF40B4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EE75-64DB-4C1E-B47B-43892F0F66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50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3E38-DE3C-4F93-A4DD-B78BF2DF40B4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EE75-64DB-4C1E-B47B-43892F0F66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136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83E38-DE3C-4F93-A4DD-B78BF2DF40B4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0EE75-64DB-4C1E-B47B-43892F0F66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64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rfclipart.com/image/big/3d-1b-56/dairy-products-jug-of-milk-cheese-and-butter-Download-Royalty-free-Vector-File-EPS-5637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8280920" cy="4536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40038" y="264848"/>
            <a:ext cx="853374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Мақсаты: </a:t>
            </a: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kk-K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қылған материал бойынша</a:t>
            </a:r>
          </a:p>
          <a:p>
            <a:pPr algn="ctr"/>
            <a:r>
              <a:rPr lang="kk-K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 білімдерін тексеру</a:t>
            </a:r>
            <a:endParaRPr lang="ru-RU" sz="36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78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8496944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85720" y="503023"/>
            <a:ext cx="8606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4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Жылқының пайдасы қандай?</a:t>
            </a:r>
            <a:endParaRPr lang="ru-RU" sz="4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57554" y="1643050"/>
            <a:ext cx="5147628" cy="353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(Жылқы жүйрік, әрі өте </a:t>
            </a:r>
          </a:p>
          <a:p>
            <a:r>
              <a:rPr lang="kk-KZ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төзімді мал. Оны салт мінген,</a:t>
            </a:r>
          </a:p>
          <a:p>
            <a:r>
              <a:rPr lang="kk-KZ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көлік ретінде де пайдаланған. </a:t>
            </a:r>
          </a:p>
          <a:p>
            <a:r>
              <a:rPr lang="kk-KZ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Жылқының қымызын емге </a:t>
            </a:r>
          </a:p>
          <a:p>
            <a:r>
              <a:rPr lang="kk-KZ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пайдаланған. Жылқының </a:t>
            </a:r>
          </a:p>
          <a:p>
            <a:r>
              <a:rPr lang="kk-KZ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 – құйрығынан арқан-жіп </a:t>
            </a:r>
          </a:p>
          <a:p>
            <a:r>
              <a:rPr lang="kk-KZ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еседі, етінен қазы-қарта, </a:t>
            </a:r>
          </a:p>
          <a:p>
            <a:r>
              <a:rPr lang="kk-KZ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жал-жая жасайды)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11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357166"/>
            <a:ext cx="8496944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19672" y="503023"/>
            <a:ext cx="7272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6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Жылқының пірі?</a:t>
            </a:r>
            <a:endParaRPr lang="ru-RU" sz="6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1988840"/>
            <a:ext cx="52277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(Жылқының пірі – Қамбар ата)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11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496944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907704" y="332656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 sz="6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Қойдың пірі?</a:t>
            </a:r>
            <a:endParaRPr lang="ru-RU" sz="6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39952" y="1988840"/>
            <a:ext cx="45913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(Қойдың пірі – Шопан ата)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11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496944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320480" y="503023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Сүт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үйіңе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келсе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құт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Ішсең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ас,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ұйтсаң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айран.</a:t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Шайқасан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май,</a:t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Қатса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тәтті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болар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шәй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Ішіп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алып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терлеп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тепшіп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Көңілің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жай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668344" y="3191956"/>
            <a:ext cx="881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Сүт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11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496944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39552" y="1340768"/>
            <a:ext cx="74168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білмейді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ішсе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шайын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үрлейді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Ыстық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шайға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май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қосса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бірден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ауыз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күймейді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68515" y="2438269"/>
            <a:ext cx="15268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Сары май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35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5570"/>
            <a:ext cx="8496944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483768" y="1268760"/>
            <a:ext cx="6408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Балдан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тәтті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қаймақ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жегенім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жоқ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айлап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Жүрген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шығар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сақтап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апам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мені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ойлап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20272" y="2420888"/>
            <a:ext cx="12394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Қаймақ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496944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1520" y="1052736"/>
            <a:ext cx="51663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Ішіп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алсаң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қымызды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</a:t>
            </a:r>
            <a:b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Тартқандайсың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қымызды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b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Қан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жүгіріп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бой-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бойлап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</a:t>
            </a:r>
            <a:b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Кеткендейсің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той-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тойлап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b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Пай-пай,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шіркін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денсаулыққа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пайдасы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ай.</a:t>
            </a:r>
            <a:b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Дәрі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ішкенмен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сайма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сай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4005064"/>
            <a:ext cx="11512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Қымыз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73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496944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1520" y="980728"/>
            <a:ext cx="48245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қызығы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жарнаманың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шұбатта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Ішіп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алып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біраз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ойлап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тұрақта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Ауырған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жерің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басылып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Тыныстарың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ашылып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Сарайыңды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ашатын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Сусыныңды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басатын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қызығы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шұбатта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87250" y="4005064"/>
            <a:ext cx="12314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Шұбат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82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8496944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5536" y="1340768"/>
            <a:ext cx="6912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Қатты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құртты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жейміз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дәмді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қышқыл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дейміз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Салма </a:t>
            </a:r>
            <a:r>
              <a:rPr lang="ru-RU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артық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күшіңді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сындырасың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тісіңді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92080" y="2564904"/>
            <a:ext cx="10615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Құрт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57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st.depositphotos.com/1788799/1982/v/450/depositphotos_19828123-stock-illustration-dairy-product-cartoon-milk-chees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7992888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2" y="1573341"/>
            <a:ext cx="8211030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8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</a:t>
            </a:r>
          </a:p>
          <a:p>
            <a:pPr algn="ctr"/>
            <a:r>
              <a:rPr lang="kk-KZ" sz="8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8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рақмет!</a:t>
            </a:r>
            <a:endParaRPr lang="ru-RU" sz="8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жар\Desktop\Ашық сабақ\30a4f234d86c873e899b87436af141e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809" y="332656"/>
            <a:ext cx="8267615" cy="604867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15616" y="5373216"/>
            <a:ext cx="69253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Қарама қарсы сұрақтар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98" y="500042"/>
            <a:ext cx="8496944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28596" y="503023"/>
            <a:ext cx="84638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4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 халқы түйені қалай атайды?</a:t>
            </a:r>
            <a:endParaRPr lang="ru-RU" sz="4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1500174"/>
            <a:ext cx="54362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(Қазақ халқы түйені “дала кемесі” деген)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11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357166"/>
            <a:ext cx="8496944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14348" y="503023"/>
            <a:ext cx="81781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4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Түйенің қандай ерекше қасиеті бар?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0450" y="1785926"/>
            <a:ext cx="676377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(Ол шөлге шыдамды, жүк артса – көлік, </a:t>
            </a:r>
          </a:p>
          <a:p>
            <a:r>
              <a:rPr lang="kk-KZ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жесе – ет, ал жүні киімге жараған)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11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00042"/>
            <a:ext cx="8496944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85786" y="503023"/>
            <a:ext cx="81066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4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Сиыр малының қандай пайдасы бар?</a:t>
            </a:r>
            <a:endParaRPr lang="ru-RU" sz="4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47216" y="2492896"/>
            <a:ext cx="64967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Сиырдың терісінен құдықтан су тартатын ыдыс, қымыз ашытатын саба, сусын қоятын торсық жасаған. Тезегін отын ретінде пайдаланған, егіншілікте тыңайтқыш ретінде пайдаланған.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8511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496944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00034" y="503023"/>
            <a:ext cx="839244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4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Сиырдың мүйізінен не жасаған?</a:t>
            </a:r>
            <a:endParaRPr lang="ru-RU" sz="4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29124" y="1714488"/>
            <a:ext cx="45548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(Мүйізінен тарақ жасаған)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11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500042"/>
            <a:ext cx="8496944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28596" y="503023"/>
            <a:ext cx="84638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Қойдың жүнінен қандай бұйымдар жасауға болады?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00430" y="2071678"/>
            <a:ext cx="5054141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(Қойдың  жүнінен киіз басып, </a:t>
            </a:r>
          </a:p>
          <a:p>
            <a:r>
              <a:rPr lang="kk-KZ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жіп иіріп, бау жасаған, кілем, </a:t>
            </a:r>
          </a:p>
          <a:p>
            <a:r>
              <a:rPr lang="kk-KZ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текемет жасаған)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11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496944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4282" y="503023"/>
            <a:ext cx="86781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 халқы қой мен ешкіні қалай қабылдаған?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14744" y="2143116"/>
            <a:ext cx="541789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(Қазақ халқы қой мен ешкіні</a:t>
            </a:r>
          </a:p>
          <a:p>
            <a:r>
              <a:rPr lang="kk-KZ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уақ мал” деп атайды)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11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496944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4282" y="503023"/>
            <a:ext cx="86781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Ешкіге байланысты қалыптасқан қандай сөз бар?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25055" y="1928802"/>
            <a:ext cx="7618945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(Ешкіні “жеңілтек мал” деп </a:t>
            </a:r>
          </a:p>
          <a:p>
            <a:r>
              <a:rPr lang="kk-KZ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есептеген, себебі мінезі ұшқалақ, </a:t>
            </a:r>
          </a:p>
          <a:p>
            <a:r>
              <a:rPr lang="kk-KZ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шыдамсыз баланы: “ Ешкі құсап селтеңдеп” , </a:t>
            </a:r>
          </a:p>
          <a:p>
            <a:r>
              <a:rPr lang="kk-KZ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 ешкіге теңеген)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11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283</Words>
  <Application>Microsoft Office PowerPoint</Application>
  <PresentationFormat>Экран (4:3)</PresentationFormat>
  <Paragraphs>51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18шаяхметова</dc:creator>
  <cp:lastModifiedBy>18шаяхметова</cp:lastModifiedBy>
  <cp:revision>19</cp:revision>
  <dcterms:created xsi:type="dcterms:W3CDTF">2018-02-14T09:29:29Z</dcterms:created>
  <dcterms:modified xsi:type="dcterms:W3CDTF">2018-03-14T10:41:20Z</dcterms:modified>
</cp:coreProperties>
</file>