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58" r:id="rId3"/>
    <p:sldId id="266" r:id="rId4"/>
    <p:sldId id="257" r:id="rId5"/>
    <p:sldId id="267" r:id="rId6"/>
    <p:sldId id="263" r:id="rId7"/>
    <p:sldId id="261" r:id="rId8"/>
    <p:sldId id="265" r:id="rId9"/>
    <p:sldId id="264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30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1B0A6EE-60C8-42F7-A2B1-E22F09D68D99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B02F9A1B-EAA5-4841-83EE-5D08699B27EC}">
      <dgm:prSet/>
      <dgm:spPr/>
      <dgm:t>
        <a:bodyPr/>
        <a:lstStyle/>
        <a:p>
          <a:pPr rtl="0"/>
          <a:r>
            <a:rPr lang="en-GB" dirty="0" smtClean="0"/>
            <a:t>Learn words about homes and things in the houses</a:t>
          </a:r>
          <a:endParaRPr lang="ru-RU" dirty="0"/>
        </a:p>
      </dgm:t>
    </dgm:pt>
    <dgm:pt modelId="{7A34000F-466F-46CC-B899-E640288D06E6}" type="parTrans" cxnId="{4AC3E3CA-2293-4D0E-9506-0D6C42D84F29}">
      <dgm:prSet/>
      <dgm:spPr/>
      <dgm:t>
        <a:bodyPr/>
        <a:lstStyle/>
        <a:p>
          <a:endParaRPr lang="ru-RU"/>
        </a:p>
      </dgm:t>
    </dgm:pt>
    <dgm:pt modelId="{0163BC17-09BF-43AC-A8B5-3A621E11024C}" type="sibTrans" cxnId="{4AC3E3CA-2293-4D0E-9506-0D6C42D84F29}">
      <dgm:prSet/>
      <dgm:spPr/>
      <dgm:t>
        <a:bodyPr/>
        <a:lstStyle/>
        <a:p>
          <a:endParaRPr lang="ru-RU"/>
        </a:p>
      </dgm:t>
    </dgm:pt>
    <dgm:pt modelId="{0F64756A-4E37-4F9B-9C38-EFA91D48993D}">
      <dgm:prSet/>
      <dgm:spPr/>
      <dgm:t>
        <a:bodyPr/>
        <a:lstStyle/>
        <a:p>
          <a:pPr rtl="0"/>
          <a:r>
            <a:rPr lang="en-GB" smtClean="0"/>
            <a:t>Practise speaking about homes and houses</a:t>
          </a:r>
          <a:endParaRPr lang="ru-RU"/>
        </a:p>
      </dgm:t>
    </dgm:pt>
    <dgm:pt modelId="{1AE8D844-B5F9-424B-BCCF-74B2C74DD08D}" type="parTrans" cxnId="{6D639576-216E-4F16-81DF-1349CCE3425F}">
      <dgm:prSet/>
      <dgm:spPr/>
      <dgm:t>
        <a:bodyPr/>
        <a:lstStyle/>
        <a:p>
          <a:endParaRPr lang="ru-RU"/>
        </a:p>
      </dgm:t>
    </dgm:pt>
    <dgm:pt modelId="{3E3B3F9F-15DD-4324-8E4F-EA3540C6FD10}" type="sibTrans" cxnId="{6D639576-216E-4F16-81DF-1349CCE3425F}">
      <dgm:prSet/>
      <dgm:spPr/>
      <dgm:t>
        <a:bodyPr/>
        <a:lstStyle/>
        <a:p>
          <a:endParaRPr lang="ru-RU"/>
        </a:p>
      </dgm:t>
    </dgm:pt>
    <dgm:pt modelId="{649991C8-17E2-45E7-9252-BC8685CAD2AA}">
      <dgm:prSet/>
      <dgm:spPr/>
      <dgm:t>
        <a:bodyPr/>
        <a:lstStyle/>
        <a:p>
          <a:pPr rtl="0"/>
          <a:r>
            <a:rPr lang="en-GB" smtClean="0"/>
            <a:t>Learn logical thinking</a:t>
          </a:r>
          <a:endParaRPr lang="ru-RU"/>
        </a:p>
      </dgm:t>
    </dgm:pt>
    <dgm:pt modelId="{6B8F6052-E578-4835-B4E6-40F09ABBE773}" type="parTrans" cxnId="{B8FE3582-2F1C-4946-B839-7D4DC981AE70}">
      <dgm:prSet/>
      <dgm:spPr/>
      <dgm:t>
        <a:bodyPr/>
        <a:lstStyle/>
        <a:p>
          <a:endParaRPr lang="ru-RU"/>
        </a:p>
      </dgm:t>
    </dgm:pt>
    <dgm:pt modelId="{B6BC8415-3B68-4102-8FC0-9F49C203AFDE}" type="sibTrans" cxnId="{B8FE3582-2F1C-4946-B839-7D4DC981AE70}">
      <dgm:prSet/>
      <dgm:spPr/>
      <dgm:t>
        <a:bodyPr/>
        <a:lstStyle/>
        <a:p>
          <a:endParaRPr lang="ru-RU"/>
        </a:p>
      </dgm:t>
    </dgm:pt>
    <dgm:pt modelId="{ED6BADCE-A0A2-46AE-8772-40CD333DEDBA}">
      <dgm:prSet/>
      <dgm:spPr/>
      <dgm:t>
        <a:bodyPr/>
        <a:lstStyle/>
        <a:p>
          <a:pPr rtl="0"/>
          <a:r>
            <a:rPr lang="en-GB" smtClean="0"/>
            <a:t>Describe a picture with a home</a:t>
          </a:r>
          <a:endParaRPr lang="ru-RU"/>
        </a:p>
      </dgm:t>
    </dgm:pt>
    <dgm:pt modelId="{3A7C16A9-2D8E-4FBA-8550-F7D1676F0B54}" type="parTrans" cxnId="{AFA58AF6-B6E3-4968-AC39-B7BC4BBA5CF4}">
      <dgm:prSet/>
      <dgm:spPr/>
      <dgm:t>
        <a:bodyPr/>
        <a:lstStyle/>
        <a:p>
          <a:endParaRPr lang="ru-RU"/>
        </a:p>
      </dgm:t>
    </dgm:pt>
    <dgm:pt modelId="{08BDBC90-9864-433F-878D-782A8D43BDC5}" type="sibTrans" cxnId="{AFA58AF6-B6E3-4968-AC39-B7BC4BBA5CF4}">
      <dgm:prSet/>
      <dgm:spPr/>
      <dgm:t>
        <a:bodyPr/>
        <a:lstStyle/>
        <a:p>
          <a:endParaRPr lang="ru-RU"/>
        </a:p>
      </dgm:t>
    </dgm:pt>
    <dgm:pt modelId="{6BC29B3E-6F13-4CA1-A153-17611B702DDD}" type="pres">
      <dgm:prSet presAssocID="{21B0A6EE-60C8-42F7-A2B1-E22F09D68D99}" presName="cycle" presStyleCnt="0">
        <dgm:presLayoutVars>
          <dgm:dir/>
          <dgm:resizeHandles val="exact"/>
        </dgm:presLayoutVars>
      </dgm:prSet>
      <dgm:spPr/>
    </dgm:pt>
    <dgm:pt modelId="{18172199-D5D3-44B3-BCFE-2D7F4FEF75D4}" type="pres">
      <dgm:prSet presAssocID="{B02F9A1B-EAA5-4841-83EE-5D08699B27EC}" presName="node" presStyleLbl="node1" presStyleIdx="0" presStyleCnt="4">
        <dgm:presLayoutVars>
          <dgm:bulletEnabled val="1"/>
        </dgm:presLayoutVars>
      </dgm:prSet>
      <dgm:spPr/>
    </dgm:pt>
    <dgm:pt modelId="{FDEFAD4E-1162-474B-8B4F-FE2CD9796754}" type="pres">
      <dgm:prSet presAssocID="{0163BC17-09BF-43AC-A8B5-3A621E11024C}" presName="sibTrans" presStyleLbl="sibTrans2D1" presStyleIdx="0" presStyleCnt="4"/>
      <dgm:spPr/>
    </dgm:pt>
    <dgm:pt modelId="{70A8CC93-AF82-4326-BD21-E1C09FDF11E1}" type="pres">
      <dgm:prSet presAssocID="{0163BC17-09BF-43AC-A8B5-3A621E11024C}" presName="connectorText" presStyleLbl="sibTrans2D1" presStyleIdx="0" presStyleCnt="4"/>
      <dgm:spPr/>
    </dgm:pt>
    <dgm:pt modelId="{0B74FF50-EAB1-45A8-A8F7-5983F2F28B91}" type="pres">
      <dgm:prSet presAssocID="{0F64756A-4E37-4F9B-9C38-EFA91D48993D}" presName="node" presStyleLbl="node1" presStyleIdx="1" presStyleCnt="4">
        <dgm:presLayoutVars>
          <dgm:bulletEnabled val="1"/>
        </dgm:presLayoutVars>
      </dgm:prSet>
      <dgm:spPr/>
    </dgm:pt>
    <dgm:pt modelId="{AB00DA29-B830-4F71-A940-9E7126041020}" type="pres">
      <dgm:prSet presAssocID="{3E3B3F9F-15DD-4324-8E4F-EA3540C6FD10}" presName="sibTrans" presStyleLbl="sibTrans2D1" presStyleIdx="1" presStyleCnt="4"/>
      <dgm:spPr/>
    </dgm:pt>
    <dgm:pt modelId="{96F32844-14D1-4B73-881A-8A8C41230EDA}" type="pres">
      <dgm:prSet presAssocID="{3E3B3F9F-15DD-4324-8E4F-EA3540C6FD10}" presName="connectorText" presStyleLbl="sibTrans2D1" presStyleIdx="1" presStyleCnt="4"/>
      <dgm:spPr/>
    </dgm:pt>
    <dgm:pt modelId="{F15EE212-B9C9-46F9-B436-F29BDBA466A9}" type="pres">
      <dgm:prSet presAssocID="{649991C8-17E2-45E7-9252-BC8685CAD2AA}" presName="node" presStyleLbl="node1" presStyleIdx="2" presStyleCnt="4">
        <dgm:presLayoutVars>
          <dgm:bulletEnabled val="1"/>
        </dgm:presLayoutVars>
      </dgm:prSet>
      <dgm:spPr/>
    </dgm:pt>
    <dgm:pt modelId="{E5DE6500-0BEE-409D-B21B-1E8F3E15800A}" type="pres">
      <dgm:prSet presAssocID="{B6BC8415-3B68-4102-8FC0-9F49C203AFDE}" presName="sibTrans" presStyleLbl="sibTrans2D1" presStyleIdx="2" presStyleCnt="4"/>
      <dgm:spPr/>
    </dgm:pt>
    <dgm:pt modelId="{F89AE1C7-7ADA-4B96-8282-C86452749676}" type="pres">
      <dgm:prSet presAssocID="{B6BC8415-3B68-4102-8FC0-9F49C203AFDE}" presName="connectorText" presStyleLbl="sibTrans2D1" presStyleIdx="2" presStyleCnt="4"/>
      <dgm:spPr/>
    </dgm:pt>
    <dgm:pt modelId="{7323DD81-E052-4146-BD54-3D0CDEB89F38}" type="pres">
      <dgm:prSet presAssocID="{ED6BADCE-A0A2-46AE-8772-40CD333DEDBA}" presName="node" presStyleLbl="node1" presStyleIdx="3" presStyleCnt="4">
        <dgm:presLayoutVars>
          <dgm:bulletEnabled val="1"/>
        </dgm:presLayoutVars>
      </dgm:prSet>
      <dgm:spPr/>
    </dgm:pt>
    <dgm:pt modelId="{6349A927-A272-4546-9938-3B94A938A96B}" type="pres">
      <dgm:prSet presAssocID="{08BDBC90-9864-433F-878D-782A8D43BDC5}" presName="sibTrans" presStyleLbl="sibTrans2D1" presStyleIdx="3" presStyleCnt="4"/>
      <dgm:spPr/>
    </dgm:pt>
    <dgm:pt modelId="{4A613979-0996-44D5-AC99-5336850F6313}" type="pres">
      <dgm:prSet presAssocID="{08BDBC90-9864-433F-878D-782A8D43BDC5}" presName="connectorText" presStyleLbl="sibTrans2D1" presStyleIdx="3" presStyleCnt="4"/>
      <dgm:spPr/>
    </dgm:pt>
  </dgm:ptLst>
  <dgm:cxnLst>
    <dgm:cxn modelId="{0473E243-BCBB-4542-8D28-68229C4E4B36}" type="presOf" srcId="{0163BC17-09BF-43AC-A8B5-3A621E11024C}" destId="{FDEFAD4E-1162-474B-8B4F-FE2CD9796754}" srcOrd="0" destOrd="0" presId="urn:microsoft.com/office/officeart/2005/8/layout/cycle2"/>
    <dgm:cxn modelId="{AFA58AF6-B6E3-4968-AC39-B7BC4BBA5CF4}" srcId="{21B0A6EE-60C8-42F7-A2B1-E22F09D68D99}" destId="{ED6BADCE-A0A2-46AE-8772-40CD333DEDBA}" srcOrd="3" destOrd="0" parTransId="{3A7C16A9-2D8E-4FBA-8550-F7D1676F0B54}" sibTransId="{08BDBC90-9864-433F-878D-782A8D43BDC5}"/>
    <dgm:cxn modelId="{3AD9AF25-1B55-4EDE-A6D5-EBEA103852EB}" type="presOf" srcId="{649991C8-17E2-45E7-9252-BC8685CAD2AA}" destId="{F15EE212-B9C9-46F9-B436-F29BDBA466A9}" srcOrd="0" destOrd="0" presId="urn:microsoft.com/office/officeart/2005/8/layout/cycle2"/>
    <dgm:cxn modelId="{44C5D361-A374-4DAA-9D4B-A4F8A7561F4E}" type="presOf" srcId="{08BDBC90-9864-433F-878D-782A8D43BDC5}" destId="{6349A927-A272-4546-9938-3B94A938A96B}" srcOrd="0" destOrd="0" presId="urn:microsoft.com/office/officeart/2005/8/layout/cycle2"/>
    <dgm:cxn modelId="{62724BB7-A4C2-411C-A37B-903012D93B6C}" type="presOf" srcId="{B6BC8415-3B68-4102-8FC0-9F49C203AFDE}" destId="{F89AE1C7-7ADA-4B96-8282-C86452749676}" srcOrd="1" destOrd="0" presId="urn:microsoft.com/office/officeart/2005/8/layout/cycle2"/>
    <dgm:cxn modelId="{FEEEF6A1-442C-42F6-A27F-244C48F98167}" type="presOf" srcId="{B02F9A1B-EAA5-4841-83EE-5D08699B27EC}" destId="{18172199-D5D3-44B3-BCFE-2D7F4FEF75D4}" srcOrd="0" destOrd="0" presId="urn:microsoft.com/office/officeart/2005/8/layout/cycle2"/>
    <dgm:cxn modelId="{4C201895-1681-40F4-948A-3C0F5F38D946}" type="presOf" srcId="{21B0A6EE-60C8-42F7-A2B1-E22F09D68D99}" destId="{6BC29B3E-6F13-4CA1-A153-17611B702DDD}" srcOrd="0" destOrd="0" presId="urn:microsoft.com/office/officeart/2005/8/layout/cycle2"/>
    <dgm:cxn modelId="{948AFFA1-8156-45C4-A736-A5718E18F7AF}" type="presOf" srcId="{0163BC17-09BF-43AC-A8B5-3A621E11024C}" destId="{70A8CC93-AF82-4326-BD21-E1C09FDF11E1}" srcOrd="1" destOrd="0" presId="urn:microsoft.com/office/officeart/2005/8/layout/cycle2"/>
    <dgm:cxn modelId="{A5ECE97D-015E-4C9A-8F5B-E4B08B33DDB0}" type="presOf" srcId="{08BDBC90-9864-433F-878D-782A8D43BDC5}" destId="{4A613979-0996-44D5-AC99-5336850F6313}" srcOrd="1" destOrd="0" presId="urn:microsoft.com/office/officeart/2005/8/layout/cycle2"/>
    <dgm:cxn modelId="{53E24586-6171-4191-A67C-7453F1678BF2}" type="presOf" srcId="{ED6BADCE-A0A2-46AE-8772-40CD333DEDBA}" destId="{7323DD81-E052-4146-BD54-3D0CDEB89F38}" srcOrd="0" destOrd="0" presId="urn:microsoft.com/office/officeart/2005/8/layout/cycle2"/>
    <dgm:cxn modelId="{4AC3E3CA-2293-4D0E-9506-0D6C42D84F29}" srcId="{21B0A6EE-60C8-42F7-A2B1-E22F09D68D99}" destId="{B02F9A1B-EAA5-4841-83EE-5D08699B27EC}" srcOrd="0" destOrd="0" parTransId="{7A34000F-466F-46CC-B899-E640288D06E6}" sibTransId="{0163BC17-09BF-43AC-A8B5-3A621E11024C}"/>
    <dgm:cxn modelId="{CA351D44-517A-4ABE-8199-DCBFC990866C}" type="presOf" srcId="{B6BC8415-3B68-4102-8FC0-9F49C203AFDE}" destId="{E5DE6500-0BEE-409D-B21B-1E8F3E15800A}" srcOrd="0" destOrd="0" presId="urn:microsoft.com/office/officeart/2005/8/layout/cycle2"/>
    <dgm:cxn modelId="{EEEFA1B7-469F-4DD2-8E74-3CE86D034C26}" type="presOf" srcId="{0F64756A-4E37-4F9B-9C38-EFA91D48993D}" destId="{0B74FF50-EAB1-45A8-A8F7-5983F2F28B91}" srcOrd="0" destOrd="0" presId="urn:microsoft.com/office/officeart/2005/8/layout/cycle2"/>
    <dgm:cxn modelId="{6D639576-216E-4F16-81DF-1349CCE3425F}" srcId="{21B0A6EE-60C8-42F7-A2B1-E22F09D68D99}" destId="{0F64756A-4E37-4F9B-9C38-EFA91D48993D}" srcOrd="1" destOrd="0" parTransId="{1AE8D844-B5F9-424B-BCCF-74B2C74DD08D}" sibTransId="{3E3B3F9F-15DD-4324-8E4F-EA3540C6FD10}"/>
    <dgm:cxn modelId="{460AE190-67C0-4754-802E-B752441648E1}" type="presOf" srcId="{3E3B3F9F-15DD-4324-8E4F-EA3540C6FD10}" destId="{96F32844-14D1-4B73-881A-8A8C41230EDA}" srcOrd="1" destOrd="0" presId="urn:microsoft.com/office/officeart/2005/8/layout/cycle2"/>
    <dgm:cxn modelId="{B8FE3582-2F1C-4946-B839-7D4DC981AE70}" srcId="{21B0A6EE-60C8-42F7-A2B1-E22F09D68D99}" destId="{649991C8-17E2-45E7-9252-BC8685CAD2AA}" srcOrd="2" destOrd="0" parTransId="{6B8F6052-E578-4835-B4E6-40F09ABBE773}" sibTransId="{B6BC8415-3B68-4102-8FC0-9F49C203AFDE}"/>
    <dgm:cxn modelId="{12C8F483-AA6E-42AD-95EE-16B0A59807B2}" type="presOf" srcId="{3E3B3F9F-15DD-4324-8E4F-EA3540C6FD10}" destId="{AB00DA29-B830-4F71-A940-9E7126041020}" srcOrd="0" destOrd="0" presId="urn:microsoft.com/office/officeart/2005/8/layout/cycle2"/>
    <dgm:cxn modelId="{5C6A0D42-D7AC-464E-B657-68C759BD9B9A}" type="presParOf" srcId="{6BC29B3E-6F13-4CA1-A153-17611B702DDD}" destId="{18172199-D5D3-44B3-BCFE-2D7F4FEF75D4}" srcOrd="0" destOrd="0" presId="urn:microsoft.com/office/officeart/2005/8/layout/cycle2"/>
    <dgm:cxn modelId="{8C009D96-35B3-4D75-9E01-2DFC7190FAC5}" type="presParOf" srcId="{6BC29B3E-6F13-4CA1-A153-17611B702DDD}" destId="{FDEFAD4E-1162-474B-8B4F-FE2CD9796754}" srcOrd="1" destOrd="0" presId="urn:microsoft.com/office/officeart/2005/8/layout/cycle2"/>
    <dgm:cxn modelId="{37817C52-B148-4205-9F49-9EA7FD55996B}" type="presParOf" srcId="{FDEFAD4E-1162-474B-8B4F-FE2CD9796754}" destId="{70A8CC93-AF82-4326-BD21-E1C09FDF11E1}" srcOrd="0" destOrd="0" presId="urn:microsoft.com/office/officeart/2005/8/layout/cycle2"/>
    <dgm:cxn modelId="{AB36666F-CCB1-45F0-B7B7-E78ED3431BF7}" type="presParOf" srcId="{6BC29B3E-6F13-4CA1-A153-17611B702DDD}" destId="{0B74FF50-EAB1-45A8-A8F7-5983F2F28B91}" srcOrd="2" destOrd="0" presId="urn:microsoft.com/office/officeart/2005/8/layout/cycle2"/>
    <dgm:cxn modelId="{DA644D04-2ED6-4E82-84A4-03D8CDA5BAB2}" type="presParOf" srcId="{6BC29B3E-6F13-4CA1-A153-17611B702DDD}" destId="{AB00DA29-B830-4F71-A940-9E7126041020}" srcOrd="3" destOrd="0" presId="urn:microsoft.com/office/officeart/2005/8/layout/cycle2"/>
    <dgm:cxn modelId="{BB911493-E1A2-4B97-9147-620B62DA8032}" type="presParOf" srcId="{AB00DA29-B830-4F71-A940-9E7126041020}" destId="{96F32844-14D1-4B73-881A-8A8C41230EDA}" srcOrd="0" destOrd="0" presId="urn:microsoft.com/office/officeart/2005/8/layout/cycle2"/>
    <dgm:cxn modelId="{8D3C6FAE-4286-4986-A1B2-98B181FA51A4}" type="presParOf" srcId="{6BC29B3E-6F13-4CA1-A153-17611B702DDD}" destId="{F15EE212-B9C9-46F9-B436-F29BDBA466A9}" srcOrd="4" destOrd="0" presId="urn:microsoft.com/office/officeart/2005/8/layout/cycle2"/>
    <dgm:cxn modelId="{4BE640E6-057F-46FC-B19C-8893A580E1A0}" type="presParOf" srcId="{6BC29B3E-6F13-4CA1-A153-17611B702DDD}" destId="{E5DE6500-0BEE-409D-B21B-1E8F3E15800A}" srcOrd="5" destOrd="0" presId="urn:microsoft.com/office/officeart/2005/8/layout/cycle2"/>
    <dgm:cxn modelId="{97061404-B609-4F48-97A8-846950697346}" type="presParOf" srcId="{E5DE6500-0BEE-409D-B21B-1E8F3E15800A}" destId="{F89AE1C7-7ADA-4B96-8282-C86452749676}" srcOrd="0" destOrd="0" presId="urn:microsoft.com/office/officeart/2005/8/layout/cycle2"/>
    <dgm:cxn modelId="{63003C7E-39F1-4890-83FB-FC4FAFD7A8EB}" type="presParOf" srcId="{6BC29B3E-6F13-4CA1-A153-17611B702DDD}" destId="{7323DD81-E052-4146-BD54-3D0CDEB89F38}" srcOrd="6" destOrd="0" presId="urn:microsoft.com/office/officeart/2005/8/layout/cycle2"/>
    <dgm:cxn modelId="{C7D2DB76-41F5-40DC-B9CF-A9B33ED26772}" type="presParOf" srcId="{6BC29B3E-6F13-4CA1-A153-17611B702DDD}" destId="{6349A927-A272-4546-9938-3B94A938A96B}" srcOrd="7" destOrd="0" presId="urn:microsoft.com/office/officeart/2005/8/layout/cycle2"/>
    <dgm:cxn modelId="{F7592C9C-22B4-4033-8978-590B7690F78E}" type="presParOf" srcId="{6349A927-A272-4546-9938-3B94A938A96B}" destId="{4A613979-0996-44D5-AC99-5336850F6313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ECF43AE-4C8F-44FA-AE35-B764C7174D9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843FC77-043E-48D2-84D0-C6ADFF573E64}">
      <dgm:prSet/>
      <dgm:spPr/>
      <dgm:t>
        <a:bodyPr/>
        <a:lstStyle/>
        <a:p>
          <a:pPr rtl="0"/>
          <a:r>
            <a:rPr lang="en-GB" dirty="0" smtClean="0"/>
            <a:t>Terraced house/ town house</a:t>
          </a:r>
          <a:endParaRPr lang="ru-RU" dirty="0"/>
        </a:p>
      </dgm:t>
    </dgm:pt>
    <dgm:pt modelId="{76F8C710-688B-4520-A88E-92275D1FCAD7}" type="parTrans" cxnId="{191E377F-D943-4B23-ABC4-DE14BB8AC912}">
      <dgm:prSet/>
      <dgm:spPr/>
      <dgm:t>
        <a:bodyPr/>
        <a:lstStyle/>
        <a:p>
          <a:endParaRPr lang="ru-RU"/>
        </a:p>
      </dgm:t>
    </dgm:pt>
    <dgm:pt modelId="{2D1F3E2D-0870-4AED-9FE3-F037CAA15865}" type="sibTrans" cxnId="{191E377F-D943-4B23-ABC4-DE14BB8AC912}">
      <dgm:prSet/>
      <dgm:spPr/>
      <dgm:t>
        <a:bodyPr/>
        <a:lstStyle/>
        <a:p>
          <a:endParaRPr lang="ru-RU"/>
        </a:p>
      </dgm:t>
    </dgm:pt>
    <dgm:pt modelId="{DAF4DC36-BA49-4F65-8E80-5AC564D1E547}">
      <dgm:prSet/>
      <dgm:spPr/>
      <dgm:t>
        <a:bodyPr/>
        <a:lstStyle/>
        <a:p>
          <a:pPr rtl="0"/>
          <a:r>
            <a:rPr lang="en-GB" dirty="0" smtClean="0"/>
            <a:t>Detached house</a:t>
          </a:r>
          <a:endParaRPr lang="ru-RU" dirty="0"/>
        </a:p>
      </dgm:t>
    </dgm:pt>
    <dgm:pt modelId="{E43E92F3-EE3D-4F91-8715-A37E6E571BC9}" type="parTrans" cxnId="{2F266324-1173-4A54-8B02-AEF4F59E2537}">
      <dgm:prSet/>
      <dgm:spPr/>
      <dgm:t>
        <a:bodyPr/>
        <a:lstStyle/>
        <a:p>
          <a:endParaRPr lang="ru-RU"/>
        </a:p>
      </dgm:t>
    </dgm:pt>
    <dgm:pt modelId="{50C74532-16D4-46C5-9E0B-5AEB1EB619A1}" type="sibTrans" cxnId="{2F266324-1173-4A54-8B02-AEF4F59E2537}">
      <dgm:prSet/>
      <dgm:spPr/>
      <dgm:t>
        <a:bodyPr/>
        <a:lstStyle/>
        <a:p>
          <a:endParaRPr lang="ru-RU"/>
        </a:p>
      </dgm:t>
    </dgm:pt>
    <dgm:pt modelId="{C4344D00-DC9F-4E4A-AF2C-BCA92E3BF646}">
      <dgm:prSet/>
      <dgm:spPr/>
      <dgm:t>
        <a:bodyPr/>
        <a:lstStyle/>
        <a:p>
          <a:pPr rtl="0"/>
          <a:r>
            <a:rPr lang="en-GB" dirty="0" smtClean="0"/>
            <a:t>Villa</a:t>
          </a:r>
          <a:endParaRPr lang="ru-RU" dirty="0"/>
        </a:p>
      </dgm:t>
    </dgm:pt>
    <dgm:pt modelId="{629F0DB6-5DB2-4D5C-9F2D-D256D89C7C88}" type="parTrans" cxnId="{EAD44B69-E260-4E17-A8F2-575697BD2FD5}">
      <dgm:prSet/>
      <dgm:spPr/>
      <dgm:t>
        <a:bodyPr/>
        <a:lstStyle/>
        <a:p>
          <a:endParaRPr lang="ru-RU"/>
        </a:p>
      </dgm:t>
    </dgm:pt>
    <dgm:pt modelId="{A6A85E1F-B3FF-4149-A366-A23EA8F6F422}" type="sibTrans" cxnId="{EAD44B69-E260-4E17-A8F2-575697BD2FD5}">
      <dgm:prSet/>
      <dgm:spPr/>
      <dgm:t>
        <a:bodyPr/>
        <a:lstStyle/>
        <a:p>
          <a:endParaRPr lang="ru-RU"/>
        </a:p>
      </dgm:t>
    </dgm:pt>
    <dgm:pt modelId="{9492990F-47FA-42E8-BFBA-A7B064E3B99D}">
      <dgm:prSet/>
      <dgm:spPr/>
      <dgm:t>
        <a:bodyPr/>
        <a:lstStyle/>
        <a:p>
          <a:pPr rtl="0"/>
          <a:r>
            <a:rPr lang="en-GB" dirty="0" smtClean="0"/>
            <a:t>Block of flats</a:t>
          </a:r>
          <a:endParaRPr lang="ru-RU" dirty="0"/>
        </a:p>
      </dgm:t>
    </dgm:pt>
    <dgm:pt modelId="{A57C98E3-394D-4C84-ACF8-8A247F612FB6}" type="parTrans" cxnId="{92BF9D1A-60E6-43D0-AB18-C8FA0C98FABA}">
      <dgm:prSet/>
      <dgm:spPr/>
      <dgm:t>
        <a:bodyPr/>
        <a:lstStyle/>
        <a:p>
          <a:endParaRPr lang="ru-RU"/>
        </a:p>
      </dgm:t>
    </dgm:pt>
    <dgm:pt modelId="{A116EBE8-12BE-42A1-8130-4C47D882B5CA}" type="sibTrans" cxnId="{92BF9D1A-60E6-43D0-AB18-C8FA0C98FABA}">
      <dgm:prSet/>
      <dgm:spPr/>
      <dgm:t>
        <a:bodyPr/>
        <a:lstStyle/>
        <a:p>
          <a:endParaRPr lang="ru-RU"/>
        </a:p>
      </dgm:t>
    </dgm:pt>
    <dgm:pt modelId="{801CA5F3-D36C-45B5-8586-616D964A5A73}">
      <dgm:prSet/>
      <dgm:spPr/>
      <dgm:t>
        <a:bodyPr/>
        <a:lstStyle/>
        <a:p>
          <a:pPr rtl="0"/>
          <a:r>
            <a:rPr lang="en-GB" dirty="0" smtClean="0"/>
            <a:t>Semi-detached house</a:t>
          </a:r>
          <a:endParaRPr lang="ru-RU" dirty="0"/>
        </a:p>
      </dgm:t>
    </dgm:pt>
    <dgm:pt modelId="{ADD415C7-C28C-4D00-873D-762D39413B2E}" type="parTrans" cxnId="{B6FC6F0E-3FF1-4B9C-8B5C-2391A3E4277E}">
      <dgm:prSet/>
      <dgm:spPr/>
      <dgm:t>
        <a:bodyPr/>
        <a:lstStyle/>
        <a:p>
          <a:endParaRPr lang="ru-RU"/>
        </a:p>
      </dgm:t>
    </dgm:pt>
    <dgm:pt modelId="{AE1AF445-12B0-4CA9-BC0B-471ED5218BA7}" type="sibTrans" cxnId="{B6FC6F0E-3FF1-4B9C-8B5C-2391A3E4277E}">
      <dgm:prSet/>
      <dgm:spPr/>
      <dgm:t>
        <a:bodyPr/>
        <a:lstStyle/>
        <a:p>
          <a:endParaRPr lang="ru-RU"/>
        </a:p>
      </dgm:t>
    </dgm:pt>
    <dgm:pt modelId="{2F07F572-2440-4437-B40E-49EBF98374F9}">
      <dgm:prSet/>
      <dgm:spPr/>
      <dgm:t>
        <a:bodyPr/>
        <a:lstStyle/>
        <a:p>
          <a:pPr rtl="0"/>
          <a:r>
            <a:rPr lang="en-GB" dirty="0" smtClean="0"/>
            <a:t>Cottage</a:t>
          </a:r>
          <a:endParaRPr lang="ru-RU" dirty="0"/>
        </a:p>
      </dgm:t>
    </dgm:pt>
    <dgm:pt modelId="{B4B1ECF9-9952-4FE0-B14C-84BCC322524B}" type="parTrans" cxnId="{87FE8520-159B-43D1-BD53-D20F3F21A302}">
      <dgm:prSet/>
      <dgm:spPr/>
      <dgm:t>
        <a:bodyPr/>
        <a:lstStyle/>
        <a:p>
          <a:endParaRPr lang="ru-RU"/>
        </a:p>
      </dgm:t>
    </dgm:pt>
    <dgm:pt modelId="{BA19B50B-FE02-4D03-B93B-8D651DD11C29}" type="sibTrans" cxnId="{87FE8520-159B-43D1-BD53-D20F3F21A302}">
      <dgm:prSet/>
      <dgm:spPr/>
      <dgm:t>
        <a:bodyPr/>
        <a:lstStyle/>
        <a:p>
          <a:endParaRPr lang="ru-RU"/>
        </a:p>
      </dgm:t>
    </dgm:pt>
    <dgm:pt modelId="{9F44BD90-338C-4A4F-9B07-95FE6968EF9B}" type="pres">
      <dgm:prSet presAssocID="{FECF43AE-4C8F-44FA-AE35-B764C7174D97}" presName="linear" presStyleCnt="0">
        <dgm:presLayoutVars>
          <dgm:animLvl val="lvl"/>
          <dgm:resizeHandles val="exact"/>
        </dgm:presLayoutVars>
      </dgm:prSet>
      <dgm:spPr/>
    </dgm:pt>
    <dgm:pt modelId="{44E5AB90-A164-4B43-A182-99B2D96FADDA}" type="pres">
      <dgm:prSet presAssocID="{E843FC77-043E-48D2-84D0-C6ADFF573E64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DB279069-F072-4A85-9388-8BA46660E3E9}" type="pres">
      <dgm:prSet presAssocID="{2D1F3E2D-0870-4AED-9FE3-F037CAA15865}" presName="spacer" presStyleCnt="0"/>
      <dgm:spPr/>
    </dgm:pt>
    <dgm:pt modelId="{7C6D85A3-1A1D-4A06-B363-293CFCF16D3C}" type="pres">
      <dgm:prSet presAssocID="{DAF4DC36-BA49-4F65-8E80-5AC564D1E547}" presName="parentText" presStyleLbl="node1" presStyleIdx="1" presStyleCnt="6" custLinFactNeighborX="1471" custLinFactNeighborY="65283">
        <dgm:presLayoutVars>
          <dgm:chMax val="0"/>
          <dgm:bulletEnabled val="1"/>
        </dgm:presLayoutVars>
      </dgm:prSet>
      <dgm:spPr/>
    </dgm:pt>
    <dgm:pt modelId="{B4543C20-23A1-4F1A-B813-069906EF619C}" type="pres">
      <dgm:prSet presAssocID="{50C74532-16D4-46C5-9E0B-5AEB1EB619A1}" presName="spacer" presStyleCnt="0"/>
      <dgm:spPr/>
    </dgm:pt>
    <dgm:pt modelId="{5B83505A-11A7-470C-9739-9FABD731523C}" type="pres">
      <dgm:prSet presAssocID="{C4344D00-DC9F-4E4A-AF2C-BCA92E3BF646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1BF84108-8917-4DFF-82E1-AC61251371FE}" type="pres">
      <dgm:prSet presAssocID="{A6A85E1F-B3FF-4149-A366-A23EA8F6F422}" presName="spacer" presStyleCnt="0"/>
      <dgm:spPr/>
    </dgm:pt>
    <dgm:pt modelId="{9C6F61FB-FA83-42DE-8BB8-06AAE3D28C14}" type="pres">
      <dgm:prSet presAssocID="{9492990F-47FA-42E8-BFBA-A7B064E3B99D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FEDC20C0-6816-431F-B93E-64A6CDB8A794}" type="pres">
      <dgm:prSet presAssocID="{A116EBE8-12BE-42A1-8130-4C47D882B5CA}" presName="spacer" presStyleCnt="0"/>
      <dgm:spPr/>
    </dgm:pt>
    <dgm:pt modelId="{915DACBE-6AE3-41C1-9F2E-6748C6F303B3}" type="pres">
      <dgm:prSet presAssocID="{801CA5F3-D36C-45B5-8586-616D964A5A73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84F7947F-DD36-405C-9C89-679BC03B9097}" type="pres">
      <dgm:prSet presAssocID="{AE1AF445-12B0-4CA9-BC0B-471ED5218BA7}" presName="spacer" presStyleCnt="0"/>
      <dgm:spPr/>
    </dgm:pt>
    <dgm:pt modelId="{F0B9DC57-833B-4698-8B76-4CE942322BEF}" type="pres">
      <dgm:prSet presAssocID="{2F07F572-2440-4437-B40E-49EBF98374F9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F266324-1173-4A54-8B02-AEF4F59E2537}" srcId="{FECF43AE-4C8F-44FA-AE35-B764C7174D97}" destId="{DAF4DC36-BA49-4F65-8E80-5AC564D1E547}" srcOrd="1" destOrd="0" parTransId="{E43E92F3-EE3D-4F91-8715-A37E6E571BC9}" sibTransId="{50C74532-16D4-46C5-9E0B-5AEB1EB619A1}"/>
    <dgm:cxn modelId="{87FE8520-159B-43D1-BD53-D20F3F21A302}" srcId="{FECF43AE-4C8F-44FA-AE35-B764C7174D97}" destId="{2F07F572-2440-4437-B40E-49EBF98374F9}" srcOrd="5" destOrd="0" parTransId="{B4B1ECF9-9952-4FE0-B14C-84BCC322524B}" sibTransId="{BA19B50B-FE02-4D03-B93B-8D651DD11C29}"/>
    <dgm:cxn modelId="{17930E10-1597-4302-8211-5C35157449B2}" type="presOf" srcId="{DAF4DC36-BA49-4F65-8E80-5AC564D1E547}" destId="{7C6D85A3-1A1D-4A06-B363-293CFCF16D3C}" srcOrd="0" destOrd="0" presId="urn:microsoft.com/office/officeart/2005/8/layout/vList2"/>
    <dgm:cxn modelId="{EAD44B69-E260-4E17-A8F2-575697BD2FD5}" srcId="{FECF43AE-4C8F-44FA-AE35-B764C7174D97}" destId="{C4344D00-DC9F-4E4A-AF2C-BCA92E3BF646}" srcOrd="2" destOrd="0" parTransId="{629F0DB6-5DB2-4D5C-9F2D-D256D89C7C88}" sibTransId="{A6A85E1F-B3FF-4149-A366-A23EA8F6F422}"/>
    <dgm:cxn modelId="{16BF961B-BB03-4901-895C-2CCBC7853860}" type="presOf" srcId="{FECF43AE-4C8F-44FA-AE35-B764C7174D97}" destId="{9F44BD90-338C-4A4F-9B07-95FE6968EF9B}" srcOrd="0" destOrd="0" presId="urn:microsoft.com/office/officeart/2005/8/layout/vList2"/>
    <dgm:cxn modelId="{FE7D7DA3-4204-4F3D-BC62-FEF17A4766B0}" type="presOf" srcId="{C4344D00-DC9F-4E4A-AF2C-BCA92E3BF646}" destId="{5B83505A-11A7-470C-9739-9FABD731523C}" srcOrd="0" destOrd="0" presId="urn:microsoft.com/office/officeart/2005/8/layout/vList2"/>
    <dgm:cxn modelId="{97D706A5-873B-452D-87D7-E41F98901CE0}" type="presOf" srcId="{2F07F572-2440-4437-B40E-49EBF98374F9}" destId="{F0B9DC57-833B-4698-8B76-4CE942322BEF}" srcOrd="0" destOrd="0" presId="urn:microsoft.com/office/officeart/2005/8/layout/vList2"/>
    <dgm:cxn modelId="{191E377F-D943-4B23-ABC4-DE14BB8AC912}" srcId="{FECF43AE-4C8F-44FA-AE35-B764C7174D97}" destId="{E843FC77-043E-48D2-84D0-C6ADFF573E64}" srcOrd="0" destOrd="0" parTransId="{76F8C710-688B-4520-A88E-92275D1FCAD7}" sibTransId="{2D1F3E2D-0870-4AED-9FE3-F037CAA15865}"/>
    <dgm:cxn modelId="{BD6C5D02-DDA5-438F-89B2-71A0DADFDC0F}" type="presOf" srcId="{801CA5F3-D36C-45B5-8586-616D964A5A73}" destId="{915DACBE-6AE3-41C1-9F2E-6748C6F303B3}" srcOrd="0" destOrd="0" presId="urn:microsoft.com/office/officeart/2005/8/layout/vList2"/>
    <dgm:cxn modelId="{F0244B96-DFCD-48A6-ACC3-278836C0222A}" type="presOf" srcId="{E843FC77-043E-48D2-84D0-C6ADFF573E64}" destId="{44E5AB90-A164-4B43-A182-99B2D96FADDA}" srcOrd="0" destOrd="0" presId="urn:microsoft.com/office/officeart/2005/8/layout/vList2"/>
    <dgm:cxn modelId="{B6FC6F0E-3FF1-4B9C-8B5C-2391A3E4277E}" srcId="{FECF43AE-4C8F-44FA-AE35-B764C7174D97}" destId="{801CA5F3-D36C-45B5-8586-616D964A5A73}" srcOrd="4" destOrd="0" parTransId="{ADD415C7-C28C-4D00-873D-762D39413B2E}" sibTransId="{AE1AF445-12B0-4CA9-BC0B-471ED5218BA7}"/>
    <dgm:cxn modelId="{92BF9D1A-60E6-43D0-AB18-C8FA0C98FABA}" srcId="{FECF43AE-4C8F-44FA-AE35-B764C7174D97}" destId="{9492990F-47FA-42E8-BFBA-A7B064E3B99D}" srcOrd="3" destOrd="0" parTransId="{A57C98E3-394D-4C84-ACF8-8A247F612FB6}" sibTransId="{A116EBE8-12BE-42A1-8130-4C47D882B5CA}"/>
    <dgm:cxn modelId="{7D66D46D-2B3A-4EDA-A189-F988F0338138}" type="presOf" srcId="{9492990F-47FA-42E8-BFBA-A7B064E3B99D}" destId="{9C6F61FB-FA83-42DE-8BB8-06AAE3D28C14}" srcOrd="0" destOrd="0" presId="urn:microsoft.com/office/officeart/2005/8/layout/vList2"/>
    <dgm:cxn modelId="{50B7EE10-ED18-4F7F-BE34-816F191AEAD1}" type="presParOf" srcId="{9F44BD90-338C-4A4F-9B07-95FE6968EF9B}" destId="{44E5AB90-A164-4B43-A182-99B2D96FADDA}" srcOrd="0" destOrd="0" presId="urn:microsoft.com/office/officeart/2005/8/layout/vList2"/>
    <dgm:cxn modelId="{C3D459D3-9FB2-4F49-836E-F7639A779E8F}" type="presParOf" srcId="{9F44BD90-338C-4A4F-9B07-95FE6968EF9B}" destId="{DB279069-F072-4A85-9388-8BA46660E3E9}" srcOrd="1" destOrd="0" presId="urn:microsoft.com/office/officeart/2005/8/layout/vList2"/>
    <dgm:cxn modelId="{5337E2E0-9DCF-404A-B7E2-9F354960D4CF}" type="presParOf" srcId="{9F44BD90-338C-4A4F-9B07-95FE6968EF9B}" destId="{7C6D85A3-1A1D-4A06-B363-293CFCF16D3C}" srcOrd="2" destOrd="0" presId="urn:microsoft.com/office/officeart/2005/8/layout/vList2"/>
    <dgm:cxn modelId="{EDDC39E4-4160-424E-A6EE-4980FE5AA553}" type="presParOf" srcId="{9F44BD90-338C-4A4F-9B07-95FE6968EF9B}" destId="{B4543C20-23A1-4F1A-B813-069906EF619C}" srcOrd="3" destOrd="0" presId="urn:microsoft.com/office/officeart/2005/8/layout/vList2"/>
    <dgm:cxn modelId="{C99E3159-B09D-4791-9207-98DA6529126B}" type="presParOf" srcId="{9F44BD90-338C-4A4F-9B07-95FE6968EF9B}" destId="{5B83505A-11A7-470C-9739-9FABD731523C}" srcOrd="4" destOrd="0" presId="urn:microsoft.com/office/officeart/2005/8/layout/vList2"/>
    <dgm:cxn modelId="{44B786E3-479F-42DB-8F92-48990832209D}" type="presParOf" srcId="{9F44BD90-338C-4A4F-9B07-95FE6968EF9B}" destId="{1BF84108-8917-4DFF-82E1-AC61251371FE}" srcOrd="5" destOrd="0" presId="urn:microsoft.com/office/officeart/2005/8/layout/vList2"/>
    <dgm:cxn modelId="{E5C2C93D-F069-4563-86BB-CCF297E8CBE8}" type="presParOf" srcId="{9F44BD90-338C-4A4F-9B07-95FE6968EF9B}" destId="{9C6F61FB-FA83-42DE-8BB8-06AAE3D28C14}" srcOrd="6" destOrd="0" presId="urn:microsoft.com/office/officeart/2005/8/layout/vList2"/>
    <dgm:cxn modelId="{64DEE5D6-0353-4370-BD2D-821B327F06CF}" type="presParOf" srcId="{9F44BD90-338C-4A4F-9B07-95FE6968EF9B}" destId="{FEDC20C0-6816-431F-B93E-64A6CDB8A794}" srcOrd="7" destOrd="0" presId="urn:microsoft.com/office/officeart/2005/8/layout/vList2"/>
    <dgm:cxn modelId="{C857EA2D-D0D4-4326-A92A-9385723D5B1B}" type="presParOf" srcId="{9F44BD90-338C-4A4F-9B07-95FE6968EF9B}" destId="{915DACBE-6AE3-41C1-9F2E-6748C6F303B3}" srcOrd="8" destOrd="0" presId="urn:microsoft.com/office/officeart/2005/8/layout/vList2"/>
    <dgm:cxn modelId="{179D9C67-475C-407C-AF26-226F5C37B35F}" type="presParOf" srcId="{9F44BD90-338C-4A4F-9B07-95FE6968EF9B}" destId="{84F7947F-DD36-405C-9C89-679BC03B9097}" srcOrd="9" destOrd="0" presId="urn:microsoft.com/office/officeart/2005/8/layout/vList2"/>
    <dgm:cxn modelId="{61A15054-9CE8-47D3-9A31-C6D7F98A0C44}" type="presParOf" srcId="{9F44BD90-338C-4A4F-9B07-95FE6968EF9B}" destId="{F0B9DC57-833B-4698-8B76-4CE942322BEF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64F09C0-5EFA-409F-A394-CBA2377CBB10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3033107-7283-4916-8660-C6E5743DFC77}">
      <dgm:prSet/>
      <dgm:spPr/>
      <dgm:t>
        <a:bodyPr/>
        <a:lstStyle/>
        <a:p>
          <a:pPr rtl="0"/>
          <a:r>
            <a:rPr lang="en-GB" smtClean="0"/>
            <a:t>Ex.1, p. 40</a:t>
          </a:r>
          <a:endParaRPr lang="ru-RU"/>
        </a:p>
      </dgm:t>
    </dgm:pt>
    <dgm:pt modelId="{B6E29C8D-8CCD-4CA1-9928-6A37A7084C8F}" type="parTrans" cxnId="{CB2CF728-AC35-4D48-84AA-A0104D1A6C58}">
      <dgm:prSet/>
      <dgm:spPr/>
      <dgm:t>
        <a:bodyPr/>
        <a:lstStyle/>
        <a:p>
          <a:endParaRPr lang="ru-RU"/>
        </a:p>
      </dgm:t>
    </dgm:pt>
    <dgm:pt modelId="{7CF2A7DD-F662-4E0F-B760-F14525E468C1}" type="sibTrans" cxnId="{CB2CF728-AC35-4D48-84AA-A0104D1A6C58}">
      <dgm:prSet/>
      <dgm:spPr/>
      <dgm:t>
        <a:bodyPr/>
        <a:lstStyle/>
        <a:p>
          <a:endParaRPr lang="ru-RU"/>
        </a:p>
      </dgm:t>
    </dgm:pt>
    <dgm:pt modelId="{CEF45815-A47B-4517-A3FA-34F90945EC93}">
      <dgm:prSet/>
      <dgm:spPr/>
      <dgm:t>
        <a:bodyPr/>
        <a:lstStyle/>
        <a:p>
          <a:pPr rtl="0"/>
          <a:r>
            <a:rPr lang="en-GB" smtClean="0"/>
            <a:t>W1. semi-detached - </a:t>
          </a:r>
          <a:r>
            <a:rPr lang="ru-RU" smtClean="0"/>
            <a:t>один из особняков, имеющих общую стену</a:t>
          </a:r>
          <a:endParaRPr lang="ru-RU"/>
        </a:p>
      </dgm:t>
    </dgm:pt>
    <dgm:pt modelId="{4CF60E52-EC48-4C61-9EC7-79DAA3A6EEEA}" type="parTrans" cxnId="{4E874948-72D4-416B-9735-F33074B88218}">
      <dgm:prSet/>
      <dgm:spPr/>
      <dgm:t>
        <a:bodyPr/>
        <a:lstStyle/>
        <a:p>
          <a:endParaRPr lang="ru-RU"/>
        </a:p>
      </dgm:t>
    </dgm:pt>
    <dgm:pt modelId="{21378018-686E-4F40-BB37-A22266454E3D}" type="sibTrans" cxnId="{4E874948-72D4-416B-9735-F33074B88218}">
      <dgm:prSet/>
      <dgm:spPr/>
      <dgm:t>
        <a:bodyPr/>
        <a:lstStyle/>
        <a:p>
          <a:endParaRPr lang="ru-RU"/>
        </a:p>
      </dgm:t>
    </dgm:pt>
    <dgm:pt modelId="{B77FA147-CF1E-4B80-8C6C-73A2246654C7}">
      <dgm:prSet/>
      <dgm:spPr/>
      <dgm:t>
        <a:bodyPr/>
        <a:lstStyle/>
        <a:p>
          <a:pPr rtl="0"/>
          <a:endParaRPr lang="ru-RU" dirty="0"/>
        </a:p>
      </dgm:t>
    </dgm:pt>
    <dgm:pt modelId="{B4FD6312-009E-4BF6-B0F1-7975C4982934}" type="parTrans" cxnId="{8BC8744E-BFB2-4A35-B4FE-ACADE3A9B4C8}">
      <dgm:prSet/>
      <dgm:spPr/>
      <dgm:t>
        <a:bodyPr/>
        <a:lstStyle/>
        <a:p>
          <a:endParaRPr lang="ru-RU"/>
        </a:p>
      </dgm:t>
    </dgm:pt>
    <dgm:pt modelId="{E7782E81-17DD-487D-ABC6-74680499309E}" type="sibTrans" cxnId="{8BC8744E-BFB2-4A35-B4FE-ACADE3A9B4C8}">
      <dgm:prSet/>
      <dgm:spPr/>
      <dgm:t>
        <a:bodyPr/>
        <a:lstStyle/>
        <a:p>
          <a:endParaRPr lang="ru-RU"/>
        </a:p>
      </dgm:t>
    </dgm:pt>
    <dgm:pt modelId="{481CCD64-1BB8-4C74-8F34-3A30F2CD2C06}">
      <dgm:prSet/>
      <dgm:spPr/>
      <dgm:t>
        <a:bodyPr/>
        <a:lstStyle/>
        <a:p>
          <a:pPr rtl="0"/>
          <a:r>
            <a:rPr lang="en-GB" smtClean="0"/>
            <a:t>Is this kind of house common in your country?</a:t>
          </a:r>
          <a:endParaRPr lang="ru-RU"/>
        </a:p>
      </dgm:t>
    </dgm:pt>
    <dgm:pt modelId="{1AFC69E6-4B3B-4D82-AA3B-E80C5ED565CF}" type="parTrans" cxnId="{720CDD89-683D-4398-888B-8B2758A5F76E}">
      <dgm:prSet/>
      <dgm:spPr/>
      <dgm:t>
        <a:bodyPr/>
        <a:lstStyle/>
        <a:p>
          <a:endParaRPr lang="ru-RU"/>
        </a:p>
      </dgm:t>
    </dgm:pt>
    <dgm:pt modelId="{51A37245-E6FC-4290-A2C1-EBB38BD021EC}" type="sibTrans" cxnId="{720CDD89-683D-4398-888B-8B2758A5F76E}">
      <dgm:prSet/>
      <dgm:spPr/>
      <dgm:t>
        <a:bodyPr/>
        <a:lstStyle/>
        <a:p>
          <a:endParaRPr lang="ru-RU"/>
        </a:p>
      </dgm:t>
    </dgm:pt>
    <dgm:pt modelId="{B16220C6-1D94-48DB-97A4-68C1A0DFA814}">
      <dgm:prSet/>
      <dgm:spPr/>
      <dgm:t>
        <a:bodyPr/>
        <a:lstStyle/>
        <a:p>
          <a:pPr marL="0" marR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GB" dirty="0" smtClean="0"/>
            <a:t>How many families do you think live here?</a:t>
          </a:r>
          <a:endParaRPr lang="ru-RU" dirty="0" smtClean="0"/>
        </a:p>
        <a:p>
          <a:pPr marL="285750" indent="0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ru-RU" dirty="0"/>
        </a:p>
      </dgm:t>
    </dgm:pt>
    <dgm:pt modelId="{CE848B9B-1C7B-49D3-B891-A09EEBA625D7}" type="parTrans" cxnId="{F8ABA80F-9A9A-4CB2-A71E-46A3AED8A8B6}">
      <dgm:prSet/>
      <dgm:spPr/>
    </dgm:pt>
    <dgm:pt modelId="{EF71C20A-96DB-4DB7-861E-E42019F6DCBE}" type="sibTrans" cxnId="{F8ABA80F-9A9A-4CB2-A71E-46A3AED8A8B6}">
      <dgm:prSet/>
      <dgm:spPr/>
    </dgm:pt>
    <dgm:pt modelId="{A5AE6E9C-5938-4081-ABB6-FE60660C4134}" type="pres">
      <dgm:prSet presAssocID="{864F09C0-5EFA-409F-A394-CBA2377CBB10}" presName="linearFlow" presStyleCnt="0">
        <dgm:presLayoutVars>
          <dgm:dir/>
          <dgm:animLvl val="lvl"/>
          <dgm:resizeHandles val="exact"/>
        </dgm:presLayoutVars>
      </dgm:prSet>
      <dgm:spPr/>
    </dgm:pt>
    <dgm:pt modelId="{CB22374B-BAF2-4ECA-A17A-D6193053B3BE}" type="pres">
      <dgm:prSet presAssocID="{93033107-7283-4916-8660-C6E5743DFC77}" presName="composite" presStyleCnt="0"/>
      <dgm:spPr/>
    </dgm:pt>
    <dgm:pt modelId="{80BBB0EF-161F-44DB-B587-43AD929A7F15}" type="pres">
      <dgm:prSet presAssocID="{93033107-7283-4916-8660-C6E5743DFC77}" presName="parentText" presStyleLbl="alignNode1" presStyleIdx="0" presStyleCnt="2">
        <dgm:presLayoutVars>
          <dgm:chMax val="1"/>
          <dgm:bulletEnabled val="1"/>
        </dgm:presLayoutVars>
      </dgm:prSet>
      <dgm:spPr/>
    </dgm:pt>
    <dgm:pt modelId="{26A0F447-4927-4ED1-9BE1-8A4BB8EAC445}" type="pres">
      <dgm:prSet presAssocID="{93033107-7283-4916-8660-C6E5743DFC77}" presName="descendantText" presStyleLbl="alignAcc1" presStyleIdx="0" presStyleCnt="2">
        <dgm:presLayoutVars>
          <dgm:bulletEnabled val="1"/>
        </dgm:presLayoutVars>
      </dgm:prSet>
      <dgm:spPr/>
    </dgm:pt>
    <dgm:pt modelId="{A936C456-D4B0-4742-8A55-BF96FEA7D140}" type="pres">
      <dgm:prSet presAssocID="{7CF2A7DD-F662-4E0F-B760-F14525E468C1}" presName="sp" presStyleCnt="0"/>
      <dgm:spPr/>
    </dgm:pt>
    <dgm:pt modelId="{E87F4859-3778-4B21-9EB6-7F20FB12EA36}" type="pres">
      <dgm:prSet presAssocID="{CEF45815-A47B-4517-A3FA-34F90945EC93}" presName="composite" presStyleCnt="0"/>
      <dgm:spPr/>
    </dgm:pt>
    <dgm:pt modelId="{7FE8A8CE-7D46-45FF-87DB-8DA96184F515}" type="pres">
      <dgm:prSet presAssocID="{CEF45815-A47B-4517-A3FA-34F90945EC93}" presName="parentText" presStyleLbl="alignNode1" presStyleIdx="1" presStyleCnt="2">
        <dgm:presLayoutVars>
          <dgm:chMax val="1"/>
          <dgm:bulletEnabled val="1"/>
        </dgm:presLayoutVars>
      </dgm:prSet>
      <dgm:spPr/>
    </dgm:pt>
    <dgm:pt modelId="{E7045934-F3BD-4E65-9CD4-6066A71D6C38}" type="pres">
      <dgm:prSet presAssocID="{CEF45815-A47B-4517-A3FA-34F90945EC93}" presName="descendantText" presStyleLbl="alignAcc1" presStyleIdx="1" presStyleCnt="2">
        <dgm:presLayoutVars>
          <dgm:bulletEnabled val="1"/>
        </dgm:presLayoutVars>
      </dgm:prSet>
      <dgm:spPr/>
    </dgm:pt>
  </dgm:ptLst>
  <dgm:cxnLst>
    <dgm:cxn modelId="{F8ABA80F-9A9A-4CB2-A71E-46A3AED8A8B6}" srcId="{93033107-7283-4916-8660-C6E5743DFC77}" destId="{B16220C6-1D94-48DB-97A4-68C1A0DFA814}" srcOrd="0" destOrd="0" parTransId="{CE848B9B-1C7B-49D3-B891-A09EEBA625D7}" sibTransId="{EF71C20A-96DB-4DB7-861E-E42019F6DCBE}"/>
    <dgm:cxn modelId="{4E874948-72D4-416B-9735-F33074B88218}" srcId="{864F09C0-5EFA-409F-A394-CBA2377CBB10}" destId="{CEF45815-A47B-4517-A3FA-34F90945EC93}" srcOrd="1" destOrd="0" parTransId="{4CF60E52-EC48-4C61-9EC7-79DAA3A6EEEA}" sibTransId="{21378018-686E-4F40-BB37-A22266454E3D}"/>
    <dgm:cxn modelId="{78155E49-381C-4C94-97F3-3673BCF5367B}" type="presOf" srcId="{481CCD64-1BB8-4C74-8F34-3A30F2CD2C06}" destId="{E7045934-F3BD-4E65-9CD4-6066A71D6C38}" srcOrd="0" destOrd="1" presId="urn:microsoft.com/office/officeart/2005/8/layout/chevron2"/>
    <dgm:cxn modelId="{9F05C21F-8B11-4DDC-BDA1-A82943AFF4CA}" type="presOf" srcId="{B16220C6-1D94-48DB-97A4-68C1A0DFA814}" destId="{26A0F447-4927-4ED1-9BE1-8A4BB8EAC445}" srcOrd="0" destOrd="0" presId="urn:microsoft.com/office/officeart/2005/8/layout/chevron2"/>
    <dgm:cxn modelId="{720CDD89-683D-4398-888B-8B2758A5F76E}" srcId="{CEF45815-A47B-4517-A3FA-34F90945EC93}" destId="{481CCD64-1BB8-4C74-8F34-3A30F2CD2C06}" srcOrd="1" destOrd="0" parTransId="{1AFC69E6-4B3B-4D82-AA3B-E80C5ED565CF}" sibTransId="{51A37245-E6FC-4290-A2C1-EBB38BD021EC}"/>
    <dgm:cxn modelId="{CB2CF728-AC35-4D48-84AA-A0104D1A6C58}" srcId="{864F09C0-5EFA-409F-A394-CBA2377CBB10}" destId="{93033107-7283-4916-8660-C6E5743DFC77}" srcOrd="0" destOrd="0" parTransId="{B6E29C8D-8CCD-4CA1-9928-6A37A7084C8F}" sibTransId="{7CF2A7DD-F662-4E0F-B760-F14525E468C1}"/>
    <dgm:cxn modelId="{14F807F2-045A-4D98-BA62-F75C23141132}" type="presOf" srcId="{CEF45815-A47B-4517-A3FA-34F90945EC93}" destId="{7FE8A8CE-7D46-45FF-87DB-8DA96184F515}" srcOrd="0" destOrd="0" presId="urn:microsoft.com/office/officeart/2005/8/layout/chevron2"/>
    <dgm:cxn modelId="{F6B98BBF-DF44-4AED-98C5-6B253A58DF03}" type="presOf" srcId="{93033107-7283-4916-8660-C6E5743DFC77}" destId="{80BBB0EF-161F-44DB-B587-43AD929A7F15}" srcOrd="0" destOrd="0" presId="urn:microsoft.com/office/officeart/2005/8/layout/chevron2"/>
    <dgm:cxn modelId="{973D4389-25EF-4BC5-A98F-831CD776301F}" type="presOf" srcId="{864F09C0-5EFA-409F-A394-CBA2377CBB10}" destId="{A5AE6E9C-5938-4081-ABB6-FE60660C4134}" srcOrd="0" destOrd="0" presId="urn:microsoft.com/office/officeart/2005/8/layout/chevron2"/>
    <dgm:cxn modelId="{8BC8744E-BFB2-4A35-B4FE-ACADE3A9B4C8}" srcId="{CEF45815-A47B-4517-A3FA-34F90945EC93}" destId="{B77FA147-CF1E-4B80-8C6C-73A2246654C7}" srcOrd="0" destOrd="0" parTransId="{B4FD6312-009E-4BF6-B0F1-7975C4982934}" sibTransId="{E7782E81-17DD-487D-ABC6-74680499309E}"/>
    <dgm:cxn modelId="{2D6714BF-539A-4E5B-ABA7-DE33DE6306BF}" type="presOf" srcId="{B77FA147-CF1E-4B80-8C6C-73A2246654C7}" destId="{E7045934-F3BD-4E65-9CD4-6066A71D6C38}" srcOrd="0" destOrd="0" presId="urn:microsoft.com/office/officeart/2005/8/layout/chevron2"/>
    <dgm:cxn modelId="{35D3BBB9-CC36-4ED8-BA4F-158B80D46A8A}" type="presParOf" srcId="{A5AE6E9C-5938-4081-ABB6-FE60660C4134}" destId="{CB22374B-BAF2-4ECA-A17A-D6193053B3BE}" srcOrd="0" destOrd="0" presId="urn:microsoft.com/office/officeart/2005/8/layout/chevron2"/>
    <dgm:cxn modelId="{843DE933-37CB-4BFD-AB53-29A784E624A1}" type="presParOf" srcId="{CB22374B-BAF2-4ECA-A17A-D6193053B3BE}" destId="{80BBB0EF-161F-44DB-B587-43AD929A7F15}" srcOrd="0" destOrd="0" presId="urn:microsoft.com/office/officeart/2005/8/layout/chevron2"/>
    <dgm:cxn modelId="{AFA5E172-309E-43DB-8D4B-82B74BCC0AC0}" type="presParOf" srcId="{CB22374B-BAF2-4ECA-A17A-D6193053B3BE}" destId="{26A0F447-4927-4ED1-9BE1-8A4BB8EAC445}" srcOrd="1" destOrd="0" presId="urn:microsoft.com/office/officeart/2005/8/layout/chevron2"/>
    <dgm:cxn modelId="{71379610-4351-43D5-8493-F401CDF9DC88}" type="presParOf" srcId="{A5AE6E9C-5938-4081-ABB6-FE60660C4134}" destId="{A936C456-D4B0-4742-8A55-BF96FEA7D140}" srcOrd="1" destOrd="0" presId="urn:microsoft.com/office/officeart/2005/8/layout/chevron2"/>
    <dgm:cxn modelId="{8E38F5E5-B6E0-4D82-9527-4CDFF41B7A86}" type="presParOf" srcId="{A5AE6E9C-5938-4081-ABB6-FE60660C4134}" destId="{E87F4859-3778-4B21-9EB6-7F20FB12EA36}" srcOrd="2" destOrd="0" presId="urn:microsoft.com/office/officeart/2005/8/layout/chevron2"/>
    <dgm:cxn modelId="{BB9FAEA5-C4DF-4EBF-B262-1B2344AB885C}" type="presParOf" srcId="{E87F4859-3778-4B21-9EB6-7F20FB12EA36}" destId="{7FE8A8CE-7D46-45FF-87DB-8DA96184F515}" srcOrd="0" destOrd="0" presId="urn:microsoft.com/office/officeart/2005/8/layout/chevron2"/>
    <dgm:cxn modelId="{111E4F0A-2966-491F-B565-AFF7581B063E}" type="presParOf" srcId="{E87F4859-3778-4B21-9EB6-7F20FB12EA36}" destId="{E7045934-F3BD-4E65-9CD4-6066A71D6C38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FF55309-0E41-4517-B918-DE803AE91AAC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1AF95404-FF96-4B37-B056-DB5092000772}">
      <dgm:prSet/>
      <dgm:spPr/>
      <dgm:t>
        <a:bodyPr/>
        <a:lstStyle/>
        <a:p>
          <a:pPr rtl="0"/>
          <a:r>
            <a:rPr lang="en-US" smtClean="0"/>
            <a:t>Terraced house/ town house</a:t>
          </a:r>
          <a:endParaRPr lang="ru-RU"/>
        </a:p>
      </dgm:t>
    </dgm:pt>
    <dgm:pt modelId="{F47A040C-F90E-425C-BB45-E80E670CDD77}" type="parTrans" cxnId="{CCC6E78A-372D-4453-A7CA-FE48FDADA491}">
      <dgm:prSet/>
      <dgm:spPr/>
      <dgm:t>
        <a:bodyPr/>
        <a:lstStyle/>
        <a:p>
          <a:endParaRPr lang="ru-RU"/>
        </a:p>
      </dgm:t>
    </dgm:pt>
    <dgm:pt modelId="{9FB40BD1-104C-4BF9-947F-D5DA5607263F}" type="sibTrans" cxnId="{CCC6E78A-372D-4453-A7CA-FE48FDADA491}">
      <dgm:prSet/>
      <dgm:spPr/>
      <dgm:t>
        <a:bodyPr/>
        <a:lstStyle/>
        <a:p>
          <a:endParaRPr lang="ru-RU"/>
        </a:p>
      </dgm:t>
    </dgm:pt>
    <dgm:pt modelId="{0EA862F9-63C3-414B-8DE6-7617102469B2}">
      <dgm:prSet/>
      <dgm:spPr/>
      <dgm:t>
        <a:bodyPr/>
        <a:lstStyle/>
        <a:p>
          <a:pPr rtl="0"/>
          <a:r>
            <a:rPr lang="en-US" smtClean="0"/>
            <a:t>Detached house</a:t>
          </a:r>
          <a:endParaRPr lang="ru-RU"/>
        </a:p>
      </dgm:t>
    </dgm:pt>
    <dgm:pt modelId="{4893304B-44D3-440E-AE14-0623FADA3E8F}" type="parTrans" cxnId="{EB904154-B63C-427B-A0DC-30BAFAC7EF1D}">
      <dgm:prSet/>
      <dgm:spPr/>
      <dgm:t>
        <a:bodyPr/>
        <a:lstStyle/>
        <a:p>
          <a:endParaRPr lang="ru-RU"/>
        </a:p>
      </dgm:t>
    </dgm:pt>
    <dgm:pt modelId="{8E01E212-794D-4E7C-B8D8-2303836E9EE5}" type="sibTrans" cxnId="{EB904154-B63C-427B-A0DC-30BAFAC7EF1D}">
      <dgm:prSet/>
      <dgm:spPr/>
      <dgm:t>
        <a:bodyPr/>
        <a:lstStyle/>
        <a:p>
          <a:endParaRPr lang="ru-RU"/>
        </a:p>
      </dgm:t>
    </dgm:pt>
    <dgm:pt modelId="{81965B2E-809C-4C8D-B25D-17A4FE206004}">
      <dgm:prSet/>
      <dgm:spPr/>
      <dgm:t>
        <a:bodyPr/>
        <a:lstStyle/>
        <a:p>
          <a:pPr rtl="0"/>
          <a:r>
            <a:rPr lang="en-US" smtClean="0"/>
            <a:t>Villa</a:t>
          </a:r>
          <a:endParaRPr lang="ru-RU"/>
        </a:p>
      </dgm:t>
    </dgm:pt>
    <dgm:pt modelId="{4EADD32B-F4D1-4B65-A6B2-B5ACF31D599E}" type="parTrans" cxnId="{9A250333-54E9-40E5-AFE2-E2DA95C2EF18}">
      <dgm:prSet/>
      <dgm:spPr/>
      <dgm:t>
        <a:bodyPr/>
        <a:lstStyle/>
        <a:p>
          <a:endParaRPr lang="ru-RU"/>
        </a:p>
      </dgm:t>
    </dgm:pt>
    <dgm:pt modelId="{9509E6D5-6FD1-4855-A70E-D980F85D210D}" type="sibTrans" cxnId="{9A250333-54E9-40E5-AFE2-E2DA95C2EF18}">
      <dgm:prSet/>
      <dgm:spPr/>
      <dgm:t>
        <a:bodyPr/>
        <a:lstStyle/>
        <a:p>
          <a:endParaRPr lang="ru-RU"/>
        </a:p>
      </dgm:t>
    </dgm:pt>
    <dgm:pt modelId="{0F04209C-52DB-4E25-819D-4CA197D38BF3}">
      <dgm:prSet/>
      <dgm:spPr/>
      <dgm:t>
        <a:bodyPr/>
        <a:lstStyle/>
        <a:p>
          <a:pPr rtl="0"/>
          <a:r>
            <a:rPr lang="en-US" smtClean="0"/>
            <a:t>Block of flats</a:t>
          </a:r>
          <a:endParaRPr lang="ru-RU"/>
        </a:p>
      </dgm:t>
    </dgm:pt>
    <dgm:pt modelId="{97B34255-450C-422C-9EF4-A870D41CB7A1}" type="parTrans" cxnId="{E97D5346-628A-4FEB-9439-F1F477F277E6}">
      <dgm:prSet/>
      <dgm:spPr/>
      <dgm:t>
        <a:bodyPr/>
        <a:lstStyle/>
        <a:p>
          <a:endParaRPr lang="ru-RU"/>
        </a:p>
      </dgm:t>
    </dgm:pt>
    <dgm:pt modelId="{D606EA09-4B41-4019-8E16-06A0A21D9F51}" type="sibTrans" cxnId="{E97D5346-628A-4FEB-9439-F1F477F277E6}">
      <dgm:prSet/>
      <dgm:spPr/>
      <dgm:t>
        <a:bodyPr/>
        <a:lstStyle/>
        <a:p>
          <a:endParaRPr lang="ru-RU"/>
        </a:p>
      </dgm:t>
    </dgm:pt>
    <dgm:pt modelId="{D6788DC5-2B24-45E9-8107-397354E415D0}">
      <dgm:prSet/>
      <dgm:spPr/>
      <dgm:t>
        <a:bodyPr/>
        <a:lstStyle/>
        <a:p>
          <a:pPr rtl="0"/>
          <a:r>
            <a:rPr lang="en-US" smtClean="0"/>
            <a:t>Semi-detached house</a:t>
          </a:r>
          <a:endParaRPr lang="ru-RU"/>
        </a:p>
      </dgm:t>
    </dgm:pt>
    <dgm:pt modelId="{A0CD34DD-962F-406A-B1D6-673FE9046C86}" type="parTrans" cxnId="{BC071771-AF35-4E14-816E-4FD5F2A6E025}">
      <dgm:prSet/>
      <dgm:spPr/>
      <dgm:t>
        <a:bodyPr/>
        <a:lstStyle/>
        <a:p>
          <a:endParaRPr lang="ru-RU"/>
        </a:p>
      </dgm:t>
    </dgm:pt>
    <dgm:pt modelId="{4365602A-9456-4A8D-9511-9E754B38B1B6}" type="sibTrans" cxnId="{BC071771-AF35-4E14-816E-4FD5F2A6E025}">
      <dgm:prSet/>
      <dgm:spPr/>
      <dgm:t>
        <a:bodyPr/>
        <a:lstStyle/>
        <a:p>
          <a:endParaRPr lang="ru-RU"/>
        </a:p>
      </dgm:t>
    </dgm:pt>
    <dgm:pt modelId="{D246FC89-6544-4E57-81C8-C14C3385430B}">
      <dgm:prSet/>
      <dgm:spPr/>
      <dgm:t>
        <a:bodyPr/>
        <a:lstStyle/>
        <a:p>
          <a:pPr rtl="0"/>
          <a:r>
            <a:rPr lang="en-US" dirty="0" smtClean="0"/>
            <a:t>Cottage</a:t>
          </a:r>
          <a:endParaRPr lang="ru-RU" dirty="0"/>
        </a:p>
      </dgm:t>
    </dgm:pt>
    <dgm:pt modelId="{DDBD6981-63C7-47FC-B407-CC4930EF3A3B}" type="parTrans" cxnId="{AEA0A868-1D19-4AAC-B6AF-3C07A49AFBD1}">
      <dgm:prSet/>
      <dgm:spPr/>
      <dgm:t>
        <a:bodyPr/>
        <a:lstStyle/>
        <a:p>
          <a:endParaRPr lang="ru-RU"/>
        </a:p>
      </dgm:t>
    </dgm:pt>
    <dgm:pt modelId="{DDA05012-93C3-4238-A284-676AED7B6EB6}" type="sibTrans" cxnId="{AEA0A868-1D19-4AAC-B6AF-3C07A49AFBD1}">
      <dgm:prSet/>
      <dgm:spPr/>
      <dgm:t>
        <a:bodyPr/>
        <a:lstStyle/>
        <a:p>
          <a:endParaRPr lang="ru-RU"/>
        </a:p>
      </dgm:t>
    </dgm:pt>
    <dgm:pt modelId="{6B00ECD7-C960-45D9-8D24-BDCDEB67C5A9}" type="pres">
      <dgm:prSet presAssocID="{8FF55309-0E41-4517-B918-DE803AE91AAC}" presName="compositeShape" presStyleCnt="0">
        <dgm:presLayoutVars>
          <dgm:chMax val="7"/>
          <dgm:dir/>
          <dgm:resizeHandles val="exact"/>
        </dgm:presLayoutVars>
      </dgm:prSet>
      <dgm:spPr/>
    </dgm:pt>
    <dgm:pt modelId="{76B25DB0-E53A-4C1F-93D8-2817A39EE56D}" type="pres">
      <dgm:prSet presAssocID="{1AF95404-FF96-4B37-B056-DB5092000772}" presName="circ1" presStyleLbl="vennNode1" presStyleIdx="0" presStyleCnt="6" custLinFactNeighborY="-97153"/>
      <dgm:spPr/>
    </dgm:pt>
    <dgm:pt modelId="{544502CD-6608-4ECF-B408-25A7F4F73DAB}" type="pres">
      <dgm:prSet presAssocID="{1AF95404-FF96-4B37-B056-DB5092000772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CE3B733E-8E9B-4998-8A2F-3D00980D143B}" type="pres">
      <dgm:prSet presAssocID="{0EA862F9-63C3-414B-8DE6-7617102469B2}" presName="circ2" presStyleLbl="vennNode1" presStyleIdx="1" presStyleCnt="6" custLinFactX="16779" custLinFactNeighborX="100000" custLinFactNeighborY="-49238"/>
      <dgm:spPr/>
    </dgm:pt>
    <dgm:pt modelId="{4FD9E758-AD35-459A-BA13-97211E329FF1}" type="pres">
      <dgm:prSet presAssocID="{0EA862F9-63C3-414B-8DE6-7617102469B2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48F23736-323E-4278-89D1-02859DF26620}" type="pres">
      <dgm:prSet presAssocID="{81965B2E-809C-4C8D-B25D-17A4FE206004}" presName="circ3" presStyleLbl="vennNode1" presStyleIdx="2" presStyleCnt="6" custLinFactX="18742" custLinFactNeighborX="100000" custLinFactNeighborY="31258"/>
      <dgm:spPr/>
    </dgm:pt>
    <dgm:pt modelId="{3BF4031E-769E-4550-9084-F1F393A067DD}" type="pres">
      <dgm:prSet presAssocID="{81965B2E-809C-4C8D-B25D-17A4FE206004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154BEDF3-3FB7-4B2D-B473-47AFF9AB993C}" type="pres">
      <dgm:prSet presAssocID="{0F04209C-52DB-4E25-819D-4CA197D38BF3}" presName="circ4" presStyleLbl="vennNode1" presStyleIdx="3" presStyleCnt="6" custLinFactNeighborY="90312"/>
      <dgm:spPr/>
    </dgm:pt>
    <dgm:pt modelId="{04B85751-7B3A-4F79-A42E-0981344D0B91}" type="pres">
      <dgm:prSet presAssocID="{0F04209C-52DB-4E25-819D-4CA197D38BF3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C6B3D614-A46D-48E4-B83D-209840196B75}" type="pres">
      <dgm:prSet presAssocID="{D6788DC5-2B24-45E9-8107-397354E415D0}" presName="circ5" presStyleLbl="vennNode1" presStyleIdx="4" presStyleCnt="6" custLinFactX="-19723" custLinFactNeighborX="-100000" custLinFactNeighborY="38272"/>
      <dgm:spPr/>
    </dgm:pt>
    <dgm:pt modelId="{5B1EEBA8-9CBF-49EE-ADB7-965A308151D7}" type="pres">
      <dgm:prSet presAssocID="{D6788DC5-2B24-45E9-8107-397354E415D0}" presName="circ5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C0FBF140-D90F-4DD0-B1F4-9EFBCEDA96C8}" type="pres">
      <dgm:prSet presAssocID="{D246FC89-6544-4E57-81C8-C14C3385430B}" presName="circ6" presStyleLbl="vennNode1" presStyleIdx="5" presStyleCnt="6" custLinFactX="-12855" custLinFactNeighborX="-100000" custLinFactNeighborY="-31258"/>
      <dgm:spPr/>
    </dgm:pt>
    <dgm:pt modelId="{D9E7A7D5-F4A2-40F6-A71D-B5AC2E35AEB2}" type="pres">
      <dgm:prSet presAssocID="{D246FC89-6544-4E57-81C8-C14C3385430B}" presName="circ6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E97D5346-628A-4FEB-9439-F1F477F277E6}" srcId="{8FF55309-0E41-4517-B918-DE803AE91AAC}" destId="{0F04209C-52DB-4E25-819D-4CA197D38BF3}" srcOrd="3" destOrd="0" parTransId="{97B34255-450C-422C-9EF4-A870D41CB7A1}" sibTransId="{D606EA09-4B41-4019-8E16-06A0A21D9F51}"/>
    <dgm:cxn modelId="{831E9673-01BB-47CD-9895-E59E081BFDA8}" type="presOf" srcId="{D6788DC5-2B24-45E9-8107-397354E415D0}" destId="{5B1EEBA8-9CBF-49EE-ADB7-965A308151D7}" srcOrd="0" destOrd="0" presId="urn:microsoft.com/office/officeart/2005/8/layout/venn1"/>
    <dgm:cxn modelId="{AEA0A868-1D19-4AAC-B6AF-3C07A49AFBD1}" srcId="{8FF55309-0E41-4517-B918-DE803AE91AAC}" destId="{D246FC89-6544-4E57-81C8-C14C3385430B}" srcOrd="5" destOrd="0" parTransId="{DDBD6981-63C7-47FC-B407-CC4930EF3A3B}" sibTransId="{DDA05012-93C3-4238-A284-676AED7B6EB6}"/>
    <dgm:cxn modelId="{BC071771-AF35-4E14-816E-4FD5F2A6E025}" srcId="{8FF55309-0E41-4517-B918-DE803AE91AAC}" destId="{D6788DC5-2B24-45E9-8107-397354E415D0}" srcOrd="4" destOrd="0" parTransId="{A0CD34DD-962F-406A-B1D6-673FE9046C86}" sibTransId="{4365602A-9456-4A8D-9511-9E754B38B1B6}"/>
    <dgm:cxn modelId="{CF3FDDB5-C894-4F22-8E33-C09BD5BAF7A9}" type="presOf" srcId="{D246FC89-6544-4E57-81C8-C14C3385430B}" destId="{D9E7A7D5-F4A2-40F6-A71D-B5AC2E35AEB2}" srcOrd="0" destOrd="0" presId="urn:microsoft.com/office/officeart/2005/8/layout/venn1"/>
    <dgm:cxn modelId="{BA7DA931-43E6-46AD-ABFC-72AFDBBB059B}" type="presOf" srcId="{8FF55309-0E41-4517-B918-DE803AE91AAC}" destId="{6B00ECD7-C960-45D9-8D24-BDCDEB67C5A9}" srcOrd="0" destOrd="0" presId="urn:microsoft.com/office/officeart/2005/8/layout/venn1"/>
    <dgm:cxn modelId="{09880EB2-A49B-4238-AA90-93A6B3BE924B}" type="presOf" srcId="{81965B2E-809C-4C8D-B25D-17A4FE206004}" destId="{3BF4031E-769E-4550-9084-F1F393A067DD}" srcOrd="0" destOrd="0" presId="urn:microsoft.com/office/officeart/2005/8/layout/venn1"/>
    <dgm:cxn modelId="{EB904154-B63C-427B-A0DC-30BAFAC7EF1D}" srcId="{8FF55309-0E41-4517-B918-DE803AE91AAC}" destId="{0EA862F9-63C3-414B-8DE6-7617102469B2}" srcOrd="1" destOrd="0" parTransId="{4893304B-44D3-440E-AE14-0623FADA3E8F}" sibTransId="{8E01E212-794D-4E7C-B8D8-2303836E9EE5}"/>
    <dgm:cxn modelId="{32863075-FBBF-4824-82EF-A97886348E42}" type="presOf" srcId="{1AF95404-FF96-4B37-B056-DB5092000772}" destId="{544502CD-6608-4ECF-B408-25A7F4F73DAB}" srcOrd="0" destOrd="0" presId="urn:microsoft.com/office/officeart/2005/8/layout/venn1"/>
    <dgm:cxn modelId="{1A4E01BB-86D5-46B5-A690-BF2AA238E7EE}" type="presOf" srcId="{0EA862F9-63C3-414B-8DE6-7617102469B2}" destId="{4FD9E758-AD35-459A-BA13-97211E329FF1}" srcOrd="0" destOrd="0" presId="urn:microsoft.com/office/officeart/2005/8/layout/venn1"/>
    <dgm:cxn modelId="{9A250333-54E9-40E5-AFE2-E2DA95C2EF18}" srcId="{8FF55309-0E41-4517-B918-DE803AE91AAC}" destId="{81965B2E-809C-4C8D-B25D-17A4FE206004}" srcOrd="2" destOrd="0" parTransId="{4EADD32B-F4D1-4B65-A6B2-B5ACF31D599E}" sibTransId="{9509E6D5-6FD1-4855-A70E-D980F85D210D}"/>
    <dgm:cxn modelId="{A0EB4E3D-627F-4B6C-97DB-B1D1AA9CF8D9}" type="presOf" srcId="{0F04209C-52DB-4E25-819D-4CA197D38BF3}" destId="{04B85751-7B3A-4F79-A42E-0981344D0B91}" srcOrd="0" destOrd="0" presId="urn:microsoft.com/office/officeart/2005/8/layout/venn1"/>
    <dgm:cxn modelId="{CCC6E78A-372D-4453-A7CA-FE48FDADA491}" srcId="{8FF55309-0E41-4517-B918-DE803AE91AAC}" destId="{1AF95404-FF96-4B37-B056-DB5092000772}" srcOrd="0" destOrd="0" parTransId="{F47A040C-F90E-425C-BB45-E80E670CDD77}" sibTransId="{9FB40BD1-104C-4BF9-947F-D5DA5607263F}"/>
    <dgm:cxn modelId="{C7D7B314-7C01-4506-8732-B17BCEA91F54}" type="presParOf" srcId="{6B00ECD7-C960-45D9-8D24-BDCDEB67C5A9}" destId="{76B25DB0-E53A-4C1F-93D8-2817A39EE56D}" srcOrd="0" destOrd="0" presId="urn:microsoft.com/office/officeart/2005/8/layout/venn1"/>
    <dgm:cxn modelId="{72C96D97-4798-4249-80AE-73E0F3BEE41B}" type="presParOf" srcId="{6B00ECD7-C960-45D9-8D24-BDCDEB67C5A9}" destId="{544502CD-6608-4ECF-B408-25A7F4F73DAB}" srcOrd="1" destOrd="0" presId="urn:microsoft.com/office/officeart/2005/8/layout/venn1"/>
    <dgm:cxn modelId="{3FA4B0DE-7614-46FF-9FAE-D431A00C7731}" type="presParOf" srcId="{6B00ECD7-C960-45D9-8D24-BDCDEB67C5A9}" destId="{CE3B733E-8E9B-4998-8A2F-3D00980D143B}" srcOrd="2" destOrd="0" presId="urn:microsoft.com/office/officeart/2005/8/layout/venn1"/>
    <dgm:cxn modelId="{C475C570-AFA2-4912-89B2-44026A5B6315}" type="presParOf" srcId="{6B00ECD7-C960-45D9-8D24-BDCDEB67C5A9}" destId="{4FD9E758-AD35-459A-BA13-97211E329FF1}" srcOrd="3" destOrd="0" presId="urn:microsoft.com/office/officeart/2005/8/layout/venn1"/>
    <dgm:cxn modelId="{155FA497-59A2-4C56-B6FA-2BF740383641}" type="presParOf" srcId="{6B00ECD7-C960-45D9-8D24-BDCDEB67C5A9}" destId="{48F23736-323E-4278-89D1-02859DF26620}" srcOrd="4" destOrd="0" presId="urn:microsoft.com/office/officeart/2005/8/layout/venn1"/>
    <dgm:cxn modelId="{E10B722A-6192-4F96-879A-F8D3D999EEA1}" type="presParOf" srcId="{6B00ECD7-C960-45D9-8D24-BDCDEB67C5A9}" destId="{3BF4031E-769E-4550-9084-F1F393A067DD}" srcOrd="5" destOrd="0" presId="urn:microsoft.com/office/officeart/2005/8/layout/venn1"/>
    <dgm:cxn modelId="{844CC64D-5CDE-4844-B1C1-C6F2B4B1338C}" type="presParOf" srcId="{6B00ECD7-C960-45D9-8D24-BDCDEB67C5A9}" destId="{154BEDF3-3FB7-4B2D-B473-47AFF9AB993C}" srcOrd="6" destOrd="0" presId="urn:microsoft.com/office/officeart/2005/8/layout/venn1"/>
    <dgm:cxn modelId="{C8A485D0-64CB-4C87-BB66-067FB1DDA033}" type="presParOf" srcId="{6B00ECD7-C960-45D9-8D24-BDCDEB67C5A9}" destId="{04B85751-7B3A-4F79-A42E-0981344D0B91}" srcOrd="7" destOrd="0" presId="urn:microsoft.com/office/officeart/2005/8/layout/venn1"/>
    <dgm:cxn modelId="{A003B24A-547C-479D-A62F-2A3BC996EB19}" type="presParOf" srcId="{6B00ECD7-C960-45D9-8D24-BDCDEB67C5A9}" destId="{C6B3D614-A46D-48E4-B83D-209840196B75}" srcOrd="8" destOrd="0" presId="urn:microsoft.com/office/officeart/2005/8/layout/venn1"/>
    <dgm:cxn modelId="{F5835DA2-73F0-43B6-A4BD-0288466BF230}" type="presParOf" srcId="{6B00ECD7-C960-45D9-8D24-BDCDEB67C5A9}" destId="{5B1EEBA8-9CBF-49EE-ADB7-965A308151D7}" srcOrd="9" destOrd="0" presId="urn:microsoft.com/office/officeart/2005/8/layout/venn1"/>
    <dgm:cxn modelId="{DAC8E118-7D90-4331-813A-22EEB7CFF196}" type="presParOf" srcId="{6B00ECD7-C960-45D9-8D24-BDCDEB67C5A9}" destId="{C0FBF140-D90F-4DD0-B1F4-9EFBCEDA96C8}" srcOrd="10" destOrd="0" presId="urn:microsoft.com/office/officeart/2005/8/layout/venn1"/>
    <dgm:cxn modelId="{98568952-6860-4E65-9BBF-BDED75FD30B1}" type="presParOf" srcId="{6B00ECD7-C960-45D9-8D24-BDCDEB67C5A9}" destId="{D9E7A7D5-F4A2-40F6-A71D-B5AC2E35AEB2}" srcOrd="11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172199-D5D3-44B3-BCFE-2D7F4FEF75D4}">
      <dsp:nvSpPr>
        <dsp:cNvPr id="0" name=""/>
        <dsp:cNvSpPr/>
      </dsp:nvSpPr>
      <dsp:spPr>
        <a:xfrm>
          <a:off x="4031266" y="318"/>
          <a:ext cx="1391842" cy="139184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300" kern="1200" dirty="0" smtClean="0"/>
            <a:t>Learn words about homes and things in the houses</a:t>
          </a:r>
          <a:endParaRPr lang="ru-RU" sz="1300" kern="1200" dirty="0"/>
        </a:p>
      </dsp:txBody>
      <dsp:txXfrm>
        <a:off x="4235097" y="204149"/>
        <a:ext cx="984180" cy="984180"/>
      </dsp:txXfrm>
    </dsp:sp>
    <dsp:sp modelId="{FDEFAD4E-1162-474B-8B4F-FE2CD9796754}">
      <dsp:nvSpPr>
        <dsp:cNvPr id="0" name=""/>
        <dsp:cNvSpPr/>
      </dsp:nvSpPr>
      <dsp:spPr>
        <a:xfrm rot="2700000">
          <a:off x="5273871" y="1193652"/>
          <a:ext cx="371204" cy="46974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/>
        </a:p>
      </dsp:txBody>
      <dsp:txXfrm>
        <a:off x="5290179" y="1248229"/>
        <a:ext cx="259843" cy="281848"/>
      </dsp:txXfrm>
    </dsp:sp>
    <dsp:sp modelId="{0B74FF50-EAB1-45A8-A8F7-5983F2F28B91}">
      <dsp:nvSpPr>
        <dsp:cNvPr id="0" name=""/>
        <dsp:cNvSpPr/>
      </dsp:nvSpPr>
      <dsp:spPr>
        <a:xfrm>
          <a:off x="5510695" y="1479747"/>
          <a:ext cx="1391842" cy="139184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300" kern="1200" smtClean="0"/>
            <a:t>Practise speaking about homes and houses</a:t>
          </a:r>
          <a:endParaRPr lang="ru-RU" sz="1300" kern="1200"/>
        </a:p>
      </dsp:txBody>
      <dsp:txXfrm>
        <a:off x="5714526" y="1683578"/>
        <a:ext cx="984180" cy="984180"/>
      </dsp:txXfrm>
    </dsp:sp>
    <dsp:sp modelId="{AB00DA29-B830-4F71-A940-9E7126041020}">
      <dsp:nvSpPr>
        <dsp:cNvPr id="0" name=""/>
        <dsp:cNvSpPr/>
      </dsp:nvSpPr>
      <dsp:spPr>
        <a:xfrm rot="8100000">
          <a:off x="5288729" y="2673081"/>
          <a:ext cx="371204" cy="46974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/>
        </a:p>
      </dsp:txBody>
      <dsp:txXfrm rot="10800000">
        <a:off x="5383782" y="2727658"/>
        <a:ext cx="259843" cy="281848"/>
      </dsp:txXfrm>
    </dsp:sp>
    <dsp:sp modelId="{F15EE212-B9C9-46F9-B436-F29BDBA466A9}">
      <dsp:nvSpPr>
        <dsp:cNvPr id="0" name=""/>
        <dsp:cNvSpPr/>
      </dsp:nvSpPr>
      <dsp:spPr>
        <a:xfrm>
          <a:off x="4031266" y="2959176"/>
          <a:ext cx="1391842" cy="139184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300" kern="1200" smtClean="0"/>
            <a:t>Learn logical thinking</a:t>
          </a:r>
          <a:endParaRPr lang="ru-RU" sz="1300" kern="1200"/>
        </a:p>
      </dsp:txBody>
      <dsp:txXfrm>
        <a:off x="4235097" y="3163007"/>
        <a:ext cx="984180" cy="984180"/>
      </dsp:txXfrm>
    </dsp:sp>
    <dsp:sp modelId="{E5DE6500-0BEE-409D-B21B-1E8F3E15800A}">
      <dsp:nvSpPr>
        <dsp:cNvPr id="0" name=""/>
        <dsp:cNvSpPr/>
      </dsp:nvSpPr>
      <dsp:spPr>
        <a:xfrm rot="13500000">
          <a:off x="3809300" y="2687938"/>
          <a:ext cx="371204" cy="46974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/>
        </a:p>
      </dsp:txBody>
      <dsp:txXfrm rot="10800000">
        <a:off x="3904353" y="2821259"/>
        <a:ext cx="259843" cy="281848"/>
      </dsp:txXfrm>
    </dsp:sp>
    <dsp:sp modelId="{7323DD81-E052-4146-BD54-3D0CDEB89F38}">
      <dsp:nvSpPr>
        <dsp:cNvPr id="0" name=""/>
        <dsp:cNvSpPr/>
      </dsp:nvSpPr>
      <dsp:spPr>
        <a:xfrm>
          <a:off x="2551837" y="1479747"/>
          <a:ext cx="1391842" cy="139184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300" kern="1200" smtClean="0"/>
            <a:t>Describe a picture with a home</a:t>
          </a:r>
          <a:endParaRPr lang="ru-RU" sz="1300" kern="1200"/>
        </a:p>
      </dsp:txBody>
      <dsp:txXfrm>
        <a:off x="2755668" y="1683578"/>
        <a:ext cx="984180" cy="984180"/>
      </dsp:txXfrm>
    </dsp:sp>
    <dsp:sp modelId="{6349A927-A272-4546-9938-3B94A938A96B}">
      <dsp:nvSpPr>
        <dsp:cNvPr id="0" name=""/>
        <dsp:cNvSpPr/>
      </dsp:nvSpPr>
      <dsp:spPr>
        <a:xfrm rot="18900000">
          <a:off x="3794442" y="1208509"/>
          <a:ext cx="371204" cy="46974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/>
        </a:p>
      </dsp:txBody>
      <dsp:txXfrm>
        <a:off x="3810750" y="1341830"/>
        <a:ext cx="259843" cy="28184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E5AB90-A164-4B43-A182-99B2D96FADDA}">
      <dsp:nvSpPr>
        <dsp:cNvPr id="0" name=""/>
        <dsp:cNvSpPr/>
      </dsp:nvSpPr>
      <dsp:spPr>
        <a:xfrm>
          <a:off x="0" y="74829"/>
          <a:ext cx="5181600" cy="6715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800" kern="1200" dirty="0" smtClean="0"/>
            <a:t>Terraced house/ town house</a:t>
          </a:r>
          <a:endParaRPr lang="ru-RU" sz="2800" kern="1200" dirty="0"/>
        </a:p>
      </dsp:txBody>
      <dsp:txXfrm>
        <a:off x="32784" y="107613"/>
        <a:ext cx="5116032" cy="606012"/>
      </dsp:txXfrm>
    </dsp:sp>
    <dsp:sp modelId="{7C6D85A3-1A1D-4A06-B363-293CFCF16D3C}">
      <dsp:nvSpPr>
        <dsp:cNvPr id="0" name=""/>
        <dsp:cNvSpPr/>
      </dsp:nvSpPr>
      <dsp:spPr>
        <a:xfrm>
          <a:off x="0" y="879693"/>
          <a:ext cx="5181600" cy="6715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800" kern="1200" dirty="0" smtClean="0"/>
            <a:t>Detached house</a:t>
          </a:r>
          <a:endParaRPr lang="ru-RU" sz="2800" kern="1200" dirty="0"/>
        </a:p>
      </dsp:txBody>
      <dsp:txXfrm>
        <a:off x="32784" y="912477"/>
        <a:ext cx="5116032" cy="606012"/>
      </dsp:txXfrm>
    </dsp:sp>
    <dsp:sp modelId="{5B83505A-11A7-470C-9739-9FABD731523C}">
      <dsp:nvSpPr>
        <dsp:cNvPr id="0" name=""/>
        <dsp:cNvSpPr/>
      </dsp:nvSpPr>
      <dsp:spPr>
        <a:xfrm>
          <a:off x="0" y="1579269"/>
          <a:ext cx="5181600" cy="6715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800" kern="1200" dirty="0" smtClean="0"/>
            <a:t>Villa</a:t>
          </a:r>
          <a:endParaRPr lang="ru-RU" sz="2800" kern="1200" dirty="0"/>
        </a:p>
      </dsp:txBody>
      <dsp:txXfrm>
        <a:off x="32784" y="1612053"/>
        <a:ext cx="5116032" cy="606012"/>
      </dsp:txXfrm>
    </dsp:sp>
    <dsp:sp modelId="{9C6F61FB-FA83-42DE-8BB8-06AAE3D28C14}">
      <dsp:nvSpPr>
        <dsp:cNvPr id="0" name=""/>
        <dsp:cNvSpPr/>
      </dsp:nvSpPr>
      <dsp:spPr>
        <a:xfrm>
          <a:off x="0" y="2331489"/>
          <a:ext cx="5181600" cy="6715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800" kern="1200" dirty="0" smtClean="0"/>
            <a:t>Block of flats</a:t>
          </a:r>
          <a:endParaRPr lang="ru-RU" sz="2800" kern="1200" dirty="0"/>
        </a:p>
      </dsp:txBody>
      <dsp:txXfrm>
        <a:off x="32784" y="2364273"/>
        <a:ext cx="5116032" cy="606012"/>
      </dsp:txXfrm>
    </dsp:sp>
    <dsp:sp modelId="{915DACBE-6AE3-41C1-9F2E-6748C6F303B3}">
      <dsp:nvSpPr>
        <dsp:cNvPr id="0" name=""/>
        <dsp:cNvSpPr/>
      </dsp:nvSpPr>
      <dsp:spPr>
        <a:xfrm>
          <a:off x="0" y="3083709"/>
          <a:ext cx="5181600" cy="6715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800" kern="1200" dirty="0" smtClean="0"/>
            <a:t>Semi-detached house</a:t>
          </a:r>
          <a:endParaRPr lang="ru-RU" sz="2800" kern="1200" dirty="0"/>
        </a:p>
      </dsp:txBody>
      <dsp:txXfrm>
        <a:off x="32784" y="3116493"/>
        <a:ext cx="5116032" cy="606012"/>
      </dsp:txXfrm>
    </dsp:sp>
    <dsp:sp modelId="{F0B9DC57-833B-4698-8B76-4CE942322BEF}">
      <dsp:nvSpPr>
        <dsp:cNvPr id="0" name=""/>
        <dsp:cNvSpPr/>
      </dsp:nvSpPr>
      <dsp:spPr>
        <a:xfrm>
          <a:off x="0" y="3835929"/>
          <a:ext cx="5181600" cy="6715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800" kern="1200" dirty="0" smtClean="0"/>
            <a:t>Cottage</a:t>
          </a:r>
          <a:endParaRPr lang="ru-RU" sz="2800" kern="1200" dirty="0"/>
        </a:p>
      </dsp:txBody>
      <dsp:txXfrm>
        <a:off x="32784" y="3868713"/>
        <a:ext cx="5116032" cy="60601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BBB0EF-161F-44DB-B587-43AD929A7F15}">
      <dsp:nvSpPr>
        <dsp:cNvPr id="0" name=""/>
        <dsp:cNvSpPr/>
      </dsp:nvSpPr>
      <dsp:spPr>
        <a:xfrm rot="5400000">
          <a:off x="-451781" y="457118"/>
          <a:ext cx="3011874" cy="210831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smtClean="0"/>
            <a:t>Ex.1, p. 40</a:t>
          </a:r>
          <a:endParaRPr lang="ru-RU" sz="1600" kern="1200"/>
        </a:p>
      </dsp:txBody>
      <dsp:txXfrm rot="-5400000">
        <a:off x="1" y="1059493"/>
        <a:ext cx="2108311" cy="903563"/>
      </dsp:txXfrm>
    </dsp:sp>
    <dsp:sp modelId="{26A0F447-4927-4ED1-9BE1-8A4BB8EAC445}">
      <dsp:nvSpPr>
        <dsp:cNvPr id="0" name=""/>
        <dsp:cNvSpPr/>
      </dsp:nvSpPr>
      <dsp:spPr>
        <a:xfrm rot="5400000">
          <a:off x="3660414" y="-1546765"/>
          <a:ext cx="1957718" cy="506192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4696" tIns="20955" rIns="20955" bIns="20955" numCol="1" spcCol="1270" anchor="ctr" anchorCtr="0">
          <a:noAutofit/>
        </a:bodyPr>
        <a:lstStyle/>
        <a:p>
          <a:pPr marL="0" marR="0" lvl="1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en-GB" sz="3300" kern="1200" dirty="0" smtClean="0"/>
            <a:t>How many families do you think live here?</a:t>
          </a:r>
          <a:endParaRPr lang="ru-RU" sz="3300" kern="1200" dirty="0" smtClean="0"/>
        </a:p>
        <a:p>
          <a:pPr marL="285750" lvl="1" indent="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3300" kern="1200" dirty="0"/>
        </a:p>
      </dsp:txBody>
      <dsp:txXfrm rot="-5400000">
        <a:off x="2108312" y="100905"/>
        <a:ext cx="4966355" cy="1766582"/>
      </dsp:txXfrm>
    </dsp:sp>
    <dsp:sp modelId="{7FE8A8CE-7D46-45FF-87DB-8DA96184F515}">
      <dsp:nvSpPr>
        <dsp:cNvPr id="0" name=""/>
        <dsp:cNvSpPr/>
      </dsp:nvSpPr>
      <dsp:spPr>
        <a:xfrm rot="5400000">
          <a:off x="-451781" y="3188597"/>
          <a:ext cx="3011874" cy="210831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smtClean="0"/>
            <a:t>W1. semi-detached - </a:t>
          </a:r>
          <a:r>
            <a:rPr lang="ru-RU" sz="1600" kern="1200" smtClean="0"/>
            <a:t>один из особняков, имеющих общую стену</a:t>
          </a:r>
          <a:endParaRPr lang="ru-RU" sz="1600" kern="1200"/>
        </a:p>
      </dsp:txBody>
      <dsp:txXfrm rot="-5400000">
        <a:off x="1" y="3790972"/>
        <a:ext cx="2108311" cy="903563"/>
      </dsp:txXfrm>
    </dsp:sp>
    <dsp:sp modelId="{E7045934-F3BD-4E65-9CD4-6066A71D6C38}">
      <dsp:nvSpPr>
        <dsp:cNvPr id="0" name=""/>
        <dsp:cNvSpPr/>
      </dsp:nvSpPr>
      <dsp:spPr>
        <a:xfrm rot="5400000">
          <a:off x="3660414" y="1184713"/>
          <a:ext cx="1957718" cy="506192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4696" tIns="20955" rIns="20955" bIns="20955" numCol="1" spcCol="1270" anchor="ctr" anchorCtr="0">
          <a:noAutofit/>
        </a:bodyPr>
        <a:lstStyle/>
        <a:p>
          <a:pPr marL="285750" lvl="1" indent="-285750" algn="l" defTabSz="1466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3300" kern="1200" dirty="0"/>
        </a:p>
        <a:p>
          <a:pPr marL="285750" lvl="1" indent="-285750" algn="l" defTabSz="1466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3300" kern="1200" smtClean="0"/>
            <a:t>Is this kind of house common in your country?</a:t>
          </a:r>
          <a:endParaRPr lang="ru-RU" sz="3300" kern="1200"/>
        </a:p>
      </dsp:txBody>
      <dsp:txXfrm rot="-5400000">
        <a:off x="2108312" y="2832383"/>
        <a:ext cx="4966355" cy="176658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B25DB0-E53A-4C1F-93D8-2817A39EE56D}">
      <dsp:nvSpPr>
        <dsp:cNvPr id="0" name=""/>
        <dsp:cNvSpPr/>
      </dsp:nvSpPr>
      <dsp:spPr>
        <a:xfrm>
          <a:off x="2010730" y="0"/>
          <a:ext cx="1136326" cy="113632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544502CD-6608-4ECF-B408-25A7F4F73DAB}">
      <dsp:nvSpPr>
        <dsp:cNvPr id="0" name=""/>
        <dsp:cNvSpPr/>
      </dsp:nvSpPr>
      <dsp:spPr>
        <a:xfrm>
          <a:off x="1868689" y="0"/>
          <a:ext cx="1420408" cy="773763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smtClean="0"/>
            <a:t>Terraced house/ town house</a:t>
          </a:r>
          <a:endParaRPr lang="ru-RU" sz="1800" kern="1200"/>
        </a:p>
      </dsp:txBody>
      <dsp:txXfrm>
        <a:off x="1868689" y="0"/>
        <a:ext cx="1420408" cy="773763"/>
      </dsp:txXfrm>
    </dsp:sp>
    <dsp:sp modelId="{CE3B733E-8E9B-4998-8A2F-3D00980D143B}">
      <dsp:nvSpPr>
        <dsp:cNvPr id="0" name=""/>
        <dsp:cNvSpPr/>
      </dsp:nvSpPr>
      <dsp:spPr>
        <a:xfrm>
          <a:off x="3706554" y="501656"/>
          <a:ext cx="1136326" cy="113632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4FD9E758-AD35-459A-BA13-97211E329FF1}">
      <dsp:nvSpPr>
        <dsp:cNvPr id="0" name=""/>
        <dsp:cNvSpPr/>
      </dsp:nvSpPr>
      <dsp:spPr>
        <a:xfrm>
          <a:off x="3600167" y="736917"/>
          <a:ext cx="1346073" cy="847455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smtClean="0"/>
            <a:t>Detached house</a:t>
          </a:r>
          <a:endParaRPr lang="ru-RU" sz="1800" kern="1200"/>
        </a:p>
      </dsp:txBody>
      <dsp:txXfrm>
        <a:off x="3600167" y="736917"/>
        <a:ext cx="1346073" cy="847455"/>
      </dsp:txXfrm>
    </dsp:sp>
    <dsp:sp modelId="{48F23736-323E-4278-89D1-02859DF26620}">
      <dsp:nvSpPr>
        <dsp:cNvPr id="0" name=""/>
        <dsp:cNvSpPr/>
      </dsp:nvSpPr>
      <dsp:spPr>
        <a:xfrm>
          <a:off x="3728860" y="1842292"/>
          <a:ext cx="1136326" cy="113632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3BF4031E-769E-4550-9084-F1F393A067DD}">
      <dsp:nvSpPr>
        <dsp:cNvPr id="0" name=""/>
        <dsp:cNvSpPr/>
      </dsp:nvSpPr>
      <dsp:spPr>
        <a:xfrm>
          <a:off x="3600167" y="2000731"/>
          <a:ext cx="1346073" cy="946939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smtClean="0"/>
            <a:t>Villa</a:t>
          </a:r>
          <a:endParaRPr lang="ru-RU" sz="1800" kern="1200"/>
        </a:p>
      </dsp:txBody>
      <dsp:txXfrm>
        <a:off x="3600167" y="2000731"/>
        <a:ext cx="1346073" cy="946939"/>
      </dsp:txXfrm>
    </dsp:sp>
    <dsp:sp modelId="{154BEDF3-3FB7-4B2D-B473-47AFF9AB993C}">
      <dsp:nvSpPr>
        <dsp:cNvPr id="0" name=""/>
        <dsp:cNvSpPr/>
      </dsp:nvSpPr>
      <dsp:spPr>
        <a:xfrm>
          <a:off x="2010730" y="2548261"/>
          <a:ext cx="1136326" cy="113632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04B85751-7B3A-4F79-A42E-0981344D0B91}">
      <dsp:nvSpPr>
        <dsp:cNvPr id="0" name=""/>
        <dsp:cNvSpPr/>
      </dsp:nvSpPr>
      <dsp:spPr>
        <a:xfrm>
          <a:off x="1868689" y="2910824"/>
          <a:ext cx="1420408" cy="773763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smtClean="0"/>
            <a:t>Block of flats</a:t>
          </a:r>
          <a:endParaRPr lang="ru-RU" sz="1800" kern="1200"/>
        </a:p>
      </dsp:txBody>
      <dsp:txXfrm>
        <a:off x="1868689" y="2910824"/>
        <a:ext cx="1420408" cy="773763"/>
      </dsp:txXfrm>
    </dsp:sp>
    <dsp:sp modelId="{C6B3D614-A46D-48E4-B83D-209840196B75}">
      <dsp:nvSpPr>
        <dsp:cNvPr id="0" name=""/>
        <dsp:cNvSpPr/>
      </dsp:nvSpPr>
      <dsp:spPr>
        <a:xfrm>
          <a:off x="281452" y="1921994"/>
          <a:ext cx="1136326" cy="113632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5B1EEBA8-9CBF-49EE-ADB7-965A308151D7}">
      <dsp:nvSpPr>
        <dsp:cNvPr id="0" name=""/>
        <dsp:cNvSpPr/>
      </dsp:nvSpPr>
      <dsp:spPr>
        <a:xfrm>
          <a:off x="211545" y="2000731"/>
          <a:ext cx="1346073" cy="946939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smtClean="0"/>
            <a:t>Semi-detached house</a:t>
          </a:r>
          <a:endParaRPr lang="ru-RU" sz="1800" kern="1200"/>
        </a:p>
      </dsp:txBody>
      <dsp:txXfrm>
        <a:off x="211545" y="2000731"/>
        <a:ext cx="1346073" cy="946939"/>
      </dsp:txXfrm>
    </dsp:sp>
    <dsp:sp modelId="{C0FBF140-D90F-4DD0-B1F4-9EFBCEDA96C8}">
      <dsp:nvSpPr>
        <dsp:cNvPr id="0" name=""/>
        <dsp:cNvSpPr/>
      </dsp:nvSpPr>
      <dsp:spPr>
        <a:xfrm>
          <a:off x="359495" y="705968"/>
          <a:ext cx="1136326" cy="113632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D9E7A7D5-F4A2-40F6-A71D-B5AC2E35AEB2}">
      <dsp:nvSpPr>
        <dsp:cNvPr id="0" name=""/>
        <dsp:cNvSpPr/>
      </dsp:nvSpPr>
      <dsp:spPr>
        <a:xfrm>
          <a:off x="211545" y="736917"/>
          <a:ext cx="1346073" cy="946939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Cottage</a:t>
          </a:r>
          <a:endParaRPr lang="ru-RU" sz="1800" kern="1200" dirty="0"/>
        </a:p>
      </dsp:txBody>
      <dsp:txXfrm>
        <a:off x="211545" y="736917"/>
        <a:ext cx="1346073" cy="9469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C5503F-764A-4451-8851-1B744D0FD94D}" type="datetimeFigureOut">
              <a:rPr lang="ru-RU" smtClean="0"/>
              <a:t>27.11.2019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920229-648B-4D34-9CBF-A663DEE439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4768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28B00-9A05-4155-A2B5-27EAB283BDE8}" type="datetimeFigureOut">
              <a:rPr lang="ru-RU" smtClean="0"/>
              <a:t>27.11.2019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16326-4D39-4B9A-98E6-75ACAC16CD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8203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28B00-9A05-4155-A2B5-27EAB283BDE8}" type="datetimeFigureOut">
              <a:rPr lang="ru-RU" smtClean="0"/>
              <a:t>27.11.2019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16326-4D39-4B9A-98E6-75ACAC16CD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7110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28B00-9A05-4155-A2B5-27EAB283BDE8}" type="datetimeFigureOut">
              <a:rPr lang="ru-RU" smtClean="0"/>
              <a:t>27.11.2019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16326-4D39-4B9A-98E6-75ACAC16CD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005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28B00-9A05-4155-A2B5-27EAB283BDE8}" type="datetimeFigureOut">
              <a:rPr lang="ru-RU" smtClean="0"/>
              <a:t>27.11.2019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16326-4D39-4B9A-98E6-75ACAC16CD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8265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28B00-9A05-4155-A2B5-27EAB283BDE8}" type="datetimeFigureOut">
              <a:rPr lang="ru-RU" smtClean="0"/>
              <a:t>27.11.2019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16326-4D39-4B9A-98E6-75ACAC16CD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7816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28B00-9A05-4155-A2B5-27EAB283BDE8}" type="datetimeFigureOut">
              <a:rPr lang="ru-RU" smtClean="0"/>
              <a:t>27.11.2019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16326-4D39-4B9A-98E6-75ACAC16CD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465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28B00-9A05-4155-A2B5-27EAB283BDE8}" type="datetimeFigureOut">
              <a:rPr lang="ru-RU" smtClean="0"/>
              <a:t>27.11.2019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16326-4D39-4B9A-98E6-75ACAC16CD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4531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28B00-9A05-4155-A2B5-27EAB283BDE8}" type="datetimeFigureOut">
              <a:rPr lang="ru-RU" smtClean="0"/>
              <a:t>27.11.2019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16326-4D39-4B9A-98E6-75ACAC16CD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1002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28B00-9A05-4155-A2B5-27EAB283BDE8}" type="datetimeFigureOut">
              <a:rPr lang="ru-RU" smtClean="0"/>
              <a:t>27.11.2019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16326-4D39-4B9A-98E6-75ACAC16CD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9323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28B00-9A05-4155-A2B5-27EAB283BDE8}" type="datetimeFigureOut">
              <a:rPr lang="ru-RU" smtClean="0"/>
              <a:t>27.11.2019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16326-4D39-4B9A-98E6-75ACAC16CD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81071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28B00-9A05-4155-A2B5-27EAB283BDE8}" type="datetimeFigureOut">
              <a:rPr lang="ru-RU" smtClean="0"/>
              <a:t>27.11.2019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16326-4D39-4B9A-98E6-75ACAC16CD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6422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628B00-9A05-4155-A2B5-27EAB283BDE8}" type="datetimeFigureOut">
              <a:rPr lang="ru-RU" smtClean="0"/>
              <a:t>27.11.2019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816326-4D39-4B9A-98E6-75ACAC16CD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8568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11" Type="http://schemas.openxmlformats.org/officeDocument/2006/relationships/image" Target="../media/image6.png"/><Relationship Id="rId5" Type="http://schemas.openxmlformats.org/officeDocument/2006/relationships/diagramColors" Target="../diagrams/colors2.xml"/><Relationship Id="rId10" Type="http://schemas.openxmlformats.org/officeDocument/2006/relationships/image" Target="../media/image5.pn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27755" y="468351"/>
            <a:ext cx="6958361" cy="3041612"/>
          </a:xfrm>
        </p:spPr>
        <p:txBody>
          <a:bodyPr/>
          <a:lstStyle/>
          <a:p>
            <a:r>
              <a:rPr lang="en-GB" dirty="0" smtClean="0"/>
              <a:t>How do you understand this phrase?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693" y="159021"/>
            <a:ext cx="4220040" cy="6701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149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I’d like to…</a:t>
            </a:r>
            <a:br>
              <a:rPr lang="en-GB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 choose what is the most interesting to you)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252894192"/>
              </p:ext>
            </p:extLst>
          </p:nvPr>
        </p:nvGraphicFramePr>
        <p:xfrm>
          <a:off x="838200" y="1825625"/>
          <a:ext cx="9454376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 flipH="1">
            <a:off x="11353799" y="1825625"/>
            <a:ext cx="1570463" cy="435133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777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043" y="231310"/>
            <a:ext cx="10515600" cy="984173"/>
          </a:xfrm>
        </p:spPr>
        <p:txBody>
          <a:bodyPr/>
          <a:lstStyle/>
          <a:p>
            <a:pPr algn="ctr"/>
            <a:r>
              <a:rPr lang="en-GB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Types of the buildings</a:t>
            </a:r>
            <a:endParaRPr lang="ru-RU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286601958"/>
              </p:ext>
            </p:extLst>
          </p:nvPr>
        </p:nvGraphicFramePr>
        <p:xfrm>
          <a:off x="838200" y="1594624"/>
          <a:ext cx="5181600" cy="45823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6217886" y="1215483"/>
            <a:ext cx="2168607" cy="14422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00255" y="551986"/>
            <a:ext cx="2552588" cy="15946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84579" y="2333471"/>
            <a:ext cx="2593064" cy="193369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96000" y="2887178"/>
            <a:ext cx="2351164" cy="137998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56249" y="4403846"/>
            <a:ext cx="2364156" cy="177311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38618" y="4454028"/>
            <a:ext cx="2284985" cy="182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553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2499" y="2352906"/>
            <a:ext cx="6740912" cy="449394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3158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i="1" u="sng" dirty="0" smtClean="0">
                <a:solidFill>
                  <a:schemeClr val="accent3">
                    <a:lumMod val="50000"/>
                  </a:schemeClr>
                </a:solidFill>
              </a:rPr>
              <a:t>05 No place like home</a:t>
            </a:r>
            <a:endParaRPr lang="ru-RU" b="1" i="1" u="sng" dirty="0">
              <a:solidFill>
                <a:schemeClr val="accent3">
                  <a:lumMod val="50000"/>
                </a:schemeClr>
              </a:solidFill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88069821"/>
              </p:ext>
            </p:extLst>
          </p:nvPr>
        </p:nvGraphicFramePr>
        <p:xfrm>
          <a:off x="278780" y="925552"/>
          <a:ext cx="7170235" cy="57540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9091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Match the word with its description </a:t>
            </a:r>
            <a:br>
              <a:rPr lang="en-GB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(one word is odd)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160460708"/>
              </p:ext>
            </p:extLst>
          </p:nvPr>
        </p:nvGraphicFramePr>
        <p:xfrm>
          <a:off x="839788" y="2505075"/>
          <a:ext cx="5157787" cy="3684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158788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1483112"/>
            <a:ext cx="5183188" cy="5084956"/>
          </a:xfrm>
        </p:spPr>
        <p:txBody>
          <a:bodyPr>
            <a:normAutofit lnSpcReduction="10000"/>
          </a:bodyPr>
          <a:lstStyle/>
          <a:p>
            <a:pPr marL="514350" indent="-514350">
              <a:buAutoNum type="alphaUcPeriod"/>
            </a:pPr>
            <a:r>
              <a:rPr lang="en-GB" dirty="0" smtClean="0"/>
              <a:t>A house that is not joined to another house</a:t>
            </a:r>
          </a:p>
          <a:p>
            <a:pPr marL="514350" indent="-514350">
              <a:buAutoNum type="alphaUcPeriod"/>
            </a:pPr>
            <a:r>
              <a:rPr lang="en-GB" dirty="0" smtClean="0"/>
              <a:t>A building that consists of different levels and has several apartments on each level</a:t>
            </a:r>
          </a:p>
          <a:p>
            <a:pPr marL="514350" indent="-514350">
              <a:buAutoNum type="alphaUcPeriod"/>
            </a:pPr>
            <a:r>
              <a:rPr lang="en-GB" dirty="0" smtClean="0"/>
              <a:t>A house that is joined to another house on one side</a:t>
            </a:r>
          </a:p>
          <a:p>
            <a:pPr marL="514350" indent="-514350">
              <a:buAutoNum type="alphaUcPeriod"/>
            </a:pPr>
            <a:r>
              <a:rPr lang="en-GB" dirty="0" smtClean="0"/>
              <a:t>A house is in a row of houses that are all joined together</a:t>
            </a:r>
          </a:p>
          <a:p>
            <a:pPr marL="514350" indent="-514350">
              <a:buAutoNum type="alphaUcPeriod"/>
            </a:pPr>
            <a:r>
              <a:rPr lang="en-GB" dirty="0" smtClean="0"/>
              <a:t>A house in the city or in the country with a yard and garden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66515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Let’s run a little</a:t>
            </a:r>
            <a:endParaRPr lang="ru-RU" sz="4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GB" dirty="0" smtClean="0"/>
              <a:t>Group 1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GB" dirty="0" smtClean="0"/>
              <a:t>Group 2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172200" y="2407767"/>
            <a:ext cx="5183188" cy="3455458"/>
          </a:xfrm>
          <a:prstGeom prst="rect">
            <a:avLst/>
          </a:prstGeom>
        </p:spPr>
      </p:pic>
      <p:pic>
        <p:nvPicPr>
          <p:cNvPr id="11" name="Объект 10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962289" y="2505075"/>
            <a:ext cx="4912784" cy="368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720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5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BSE Speaking part </a:t>
            </a:r>
            <a:r>
              <a:rPr lang="en-GB" sz="5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element </a:t>
            </a:r>
            <a:r>
              <a:rPr lang="en-GB" sz="5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p. 40 Text.</a:t>
            </a:r>
          </a:p>
          <a:p>
            <a:pPr marL="0" indent="0">
              <a:buNone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Listen to the text and read it out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loud</a:t>
            </a:r>
          </a:p>
          <a:p>
            <a:pPr marL="0" indent="0">
              <a:buNone/>
            </a:pP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https://i.simpalsmedia.com/marketplace/products/original/fd1397292562bbafce40f6e9afdfd0bb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3657" y="1825625"/>
            <a:ext cx="3738685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3253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Comparison of adjectives</a:t>
            </a:r>
            <a:endParaRPr lang="ru-RU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71667494"/>
              </p:ext>
            </p:extLst>
          </p:nvPr>
        </p:nvGraphicFramePr>
        <p:xfrm>
          <a:off x="838200" y="1825625"/>
          <a:ext cx="10246112" cy="3479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61528">
                  <a:extLst>
                    <a:ext uri="{9D8B030D-6E8A-4147-A177-3AD203B41FA5}">
                      <a16:colId xmlns:a16="http://schemas.microsoft.com/office/drawing/2014/main" val="819229598"/>
                    </a:ext>
                  </a:extLst>
                </a:gridCol>
                <a:gridCol w="2561528">
                  <a:extLst>
                    <a:ext uri="{9D8B030D-6E8A-4147-A177-3AD203B41FA5}">
                      <a16:colId xmlns:a16="http://schemas.microsoft.com/office/drawing/2014/main" val="2805745484"/>
                    </a:ext>
                  </a:extLst>
                </a:gridCol>
                <a:gridCol w="2561528">
                  <a:extLst>
                    <a:ext uri="{9D8B030D-6E8A-4147-A177-3AD203B41FA5}">
                      <a16:colId xmlns:a16="http://schemas.microsoft.com/office/drawing/2014/main" val="3056855839"/>
                    </a:ext>
                  </a:extLst>
                </a:gridCol>
                <a:gridCol w="2561528">
                  <a:extLst>
                    <a:ext uri="{9D8B030D-6E8A-4147-A177-3AD203B41FA5}">
                      <a16:colId xmlns:a16="http://schemas.microsoft.com/office/drawing/2014/main" val="163196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Adjective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Comparative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Superlative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8796179"/>
                  </a:ext>
                </a:extLst>
              </a:tr>
              <a:tr h="368315">
                <a:tc>
                  <a:txBody>
                    <a:bodyPr/>
                    <a:lstStyle/>
                    <a:p>
                      <a:r>
                        <a:rPr lang="en-GB" dirty="0" smtClean="0"/>
                        <a:t>One syllable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Old</a:t>
                      </a:r>
                    </a:p>
                    <a:p>
                      <a:r>
                        <a:rPr lang="en-GB" dirty="0" smtClean="0"/>
                        <a:t>large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__________</a:t>
                      </a:r>
                    </a:p>
                    <a:p>
                      <a:r>
                        <a:rPr lang="en-GB" dirty="0" smtClean="0"/>
                        <a:t>larg</a:t>
                      </a:r>
                      <a:r>
                        <a:rPr lang="en-GB" b="1" dirty="0" smtClean="0"/>
                        <a:t>er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 smtClean="0"/>
                        <a:t>(the) </a:t>
                      </a:r>
                      <a:r>
                        <a:rPr lang="en-GB" dirty="0" smtClean="0"/>
                        <a:t>old</a:t>
                      </a:r>
                      <a:r>
                        <a:rPr lang="en-GB" b="1" dirty="0" smtClean="0"/>
                        <a:t>est</a:t>
                      </a:r>
                    </a:p>
                    <a:p>
                      <a:r>
                        <a:rPr lang="en-GB" b="1" dirty="0" smtClean="0"/>
                        <a:t>_________</a:t>
                      </a:r>
                      <a:endParaRPr lang="ru-RU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60898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Two syllables ending</a:t>
                      </a:r>
                      <a:r>
                        <a:rPr lang="en-GB" baseline="0" dirty="0" smtClean="0"/>
                        <a:t> in- y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Crazy</a:t>
                      </a:r>
                    </a:p>
                    <a:p>
                      <a:r>
                        <a:rPr lang="en-GB" dirty="0" smtClean="0"/>
                        <a:t>pretty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Craz</a:t>
                      </a:r>
                      <a:r>
                        <a:rPr lang="en-GB" b="1" dirty="0" smtClean="0"/>
                        <a:t>ier</a:t>
                      </a:r>
                    </a:p>
                    <a:p>
                      <a:r>
                        <a:rPr lang="en-GB" b="1" dirty="0" smtClean="0"/>
                        <a:t>__________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_________</a:t>
                      </a:r>
                    </a:p>
                    <a:p>
                      <a:r>
                        <a:rPr lang="en-GB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(the) </a:t>
                      </a:r>
                      <a:r>
                        <a:rPr lang="en-GB" dirty="0" smtClean="0"/>
                        <a:t>prett</a:t>
                      </a:r>
                      <a:r>
                        <a:rPr lang="en-GB" b="1" dirty="0" smtClean="0"/>
                        <a:t>iest</a:t>
                      </a:r>
                      <a:endParaRPr lang="ru-RU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23538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Two or more syllables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Expensive</a:t>
                      </a:r>
                    </a:p>
                    <a:p>
                      <a:r>
                        <a:rPr lang="en-GB" dirty="0" smtClean="0"/>
                        <a:t>elegant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__________</a:t>
                      </a:r>
                    </a:p>
                    <a:p>
                      <a:r>
                        <a:rPr lang="en-GB" b="1" dirty="0" smtClean="0"/>
                        <a:t>More</a:t>
                      </a:r>
                      <a:r>
                        <a:rPr lang="en-GB" dirty="0" smtClean="0"/>
                        <a:t> elegant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 smtClean="0"/>
                        <a:t>(the) most </a:t>
                      </a:r>
                      <a:r>
                        <a:rPr lang="en-GB" b="0" dirty="0" smtClean="0"/>
                        <a:t>expensive</a:t>
                      </a:r>
                    </a:p>
                    <a:p>
                      <a:r>
                        <a:rPr lang="en-GB" b="0" dirty="0" smtClean="0"/>
                        <a:t>__________</a:t>
                      </a:r>
                      <a:endParaRPr lang="ru-RU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4298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Irregular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Good</a:t>
                      </a:r>
                    </a:p>
                    <a:p>
                      <a:r>
                        <a:rPr lang="en-GB" dirty="0" smtClean="0"/>
                        <a:t>Bad</a:t>
                      </a:r>
                    </a:p>
                    <a:p>
                      <a:r>
                        <a:rPr lang="en-GB" dirty="0" smtClean="0"/>
                        <a:t>Far</a:t>
                      </a:r>
                    </a:p>
                    <a:p>
                      <a:r>
                        <a:rPr lang="en-GB" dirty="0" smtClean="0"/>
                        <a:t>far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___________</a:t>
                      </a:r>
                    </a:p>
                    <a:p>
                      <a:r>
                        <a:rPr lang="en-GB" dirty="0" smtClean="0"/>
                        <a:t>___________</a:t>
                      </a:r>
                    </a:p>
                    <a:p>
                      <a:r>
                        <a:rPr lang="en-GB" dirty="0" smtClean="0"/>
                        <a:t>Further</a:t>
                      </a:r>
                    </a:p>
                    <a:p>
                      <a:r>
                        <a:rPr lang="en-GB" dirty="0" smtClean="0"/>
                        <a:t>farther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(the) best</a:t>
                      </a:r>
                    </a:p>
                    <a:p>
                      <a:r>
                        <a:rPr lang="en-GB" dirty="0" smtClean="0"/>
                        <a:t>(the) worst</a:t>
                      </a:r>
                    </a:p>
                    <a:p>
                      <a:r>
                        <a:rPr lang="en-GB" dirty="0" smtClean="0"/>
                        <a:t>(the) furthest</a:t>
                      </a:r>
                    </a:p>
                    <a:p>
                      <a:r>
                        <a:rPr lang="en-GB" dirty="0" smtClean="0"/>
                        <a:t>(the) furthest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85305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678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BSE Grammar part element 2020</a:t>
            </a:r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61318" cy="4351338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 flipH="1">
            <a:off x="11353799" y="1825625"/>
            <a:ext cx="45719" cy="435133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025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</TotalTime>
  <Words>269</Words>
  <Application>Microsoft Office PowerPoint</Application>
  <PresentationFormat>Широкоэкранный</PresentationFormat>
  <Paragraphs>75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Тема Office</vt:lpstr>
      <vt:lpstr>How do you understand this phrase?</vt:lpstr>
      <vt:lpstr>I’d like to… ( choose what is the most interesting to you)</vt:lpstr>
      <vt:lpstr>Types of the buildings</vt:lpstr>
      <vt:lpstr>05 No place like home</vt:lpstr>
      <vt:lpstr>Match the word with its description  (one word is odd)</vt:lpstr>
      <vt:lpstr>Let’s run a little</vt:lpstr>
      <vt:lpstr>BSE Speaking part element 2020</vt:lpstr>
      <vt:lpstr>Comparison of adjectives</vt:lpstr>
      <vt:lpstr>BSE Grammar part element 2020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Windows User</dc:creator>
  <cp:lastModifiedBy>Windows User</cp:lastModifiedBy>
  <cp:revision>56</cp:revision>
  <dcterms:created xsi:type="dcterms:W3CDTF">2019-11-27T15:52:15Z</dcterms:created>
  <dcterms:modified xsi:type="dcterms:W3CDTF">2019-11-27T19:32:51Z</dcterms:modified>
</cp:coreProperties>
</file>