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6" r:id="rId3"/>
    <p:sldId id="257" r:id="rId4"/>
    <p:sldId id="264" r:id="rId5"/>
    <p:sldId id="268" r:id="rId6"/>
    <p:sldId id="265" r:id="rId7"/>
    <p:sldId id="258" r:id="rId8"/>
    <p:sldId id="259" r:id="rId9"/>
    <p:sldId id="261" r:id="rId10"/>
    <p:sldId id="262" r:id="rId11"/>
    <p:sldId id="263" r:id="rId12"/>
    <p:sldId id="26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88640"/>
            <a:ext cx="878497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The structure of the flower</a:t>
            </a:r>
            <a:endParaRPr lang="ru-RU" sz="4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1484784"/>
            <a:ext cx="7560840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The purpose of this lesson: </a:t>
            </a:r>
            <a:r>
              <a:rPr lang="en-US" sz="48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Flower knowledge construction, understanding dust</a:t>
            </a:r>
            <a:endParaRPr lang="ru-RU" sz="4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7157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6\Desktop\Pollination+In+order+to+produce+a+new+plant+many+flowering+plants+need+to+be+pollinated.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931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88640"/>
            <a:ext cx="8568952" cy="612068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There are two main types of pollination: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self - pollination 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(when the plant is pollinated with its own pollen) and cross-pollination. If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cross - pollination 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plants can produce two basic types of plants: </a:t>
            </a:r>
            <a:r>
              <a:rPr lang="en-US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monoecious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dioecious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Biotic pollination (with the help of living organisms) Entomophily — pollination by insects; as a rule, bees, wasps and sometimes ants 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(Hymenoptera), 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beetles 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Coleoptera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butterflies 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(Lepidoptera) 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and flies 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Diptera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n-US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Zoophilia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pollination by vertebrates: birds (ornithophily, agents of pollination are birds such as hummingbirds, sunbirds, </a:t>
            </a:r>
            <a:r>
              <a:rPr lang="en-US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medonosy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), bats 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chiropterophily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rodents, some marsupials 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(in Australia), 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lemurs 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(in Madagascar). 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Artificial pollination — the transfer of pollen from stamens to pistils of the flowers through the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human. 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46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583264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Questions 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on for size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What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are the main sections of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flower?</a:t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What is pollination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How many types of pollination of flowers you know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Give an example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28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6\Desktop\flower-structure-4-6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0620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6\Desktop\Slide24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899593" y="2967335"/>
            <a:ext cx="72008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000" b="1" cap="none" spc="0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Parts of the flower</a:t>
            </a:r>
            <a:endParaRPr lang="ru-RU" sz="60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01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6\Desktop\flower-structure-5-6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6494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6\Desktop\flower-structure-6-6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3531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6\Desktop\flower-structure-7-6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0698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6\Desktop\basic-flower-anatomy-adapted-from-wikimedia-commons-1158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761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6\Desktop\hqdefault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036496" cy="674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046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6\Desktop\POLLINATIN_2_FEF-free-to-us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74" y="0"/>
            <a:ext cx="911462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687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36</TotalTime>
  <Words>162</Words>
  <Application>Microsoft Office PowerPoint</Application>
  <PresentationFormat>Экран (4:3)</PresentationFormat>
  <Paragraphs>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Волна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Questions on for size:  1. What are the main sections of the flower? 2. What is pollination ? 3. How many types of pollination of flowers you know? 4. Give an example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6</dc:creator>
  <cp:lastModifiedBy>Довольный пользователь Microsoft Office</cp:lastModifiedBy>
  <cp:revision>5</cp:revision>
  <dcterms:created xsi:type="dcterms:W3CDTF">2017-11-13T05:41:55Z</dcterms:created>
  <dcterms:modified xsi:type="dcterms:W3CDTF">2017-11-13T06:44:33Z</dcterms:modified>
</cp:coreProperties>
</file>