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6C1E410-11F3-4735-AF48-04B4F9B6006A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93BB80E-DCAE-4598-9A96-2BE7B998F49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Тест по теме 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«Нервная система»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н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2856"/>
            <a:ext cx="2376264" cy="4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4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48880"/>
            <a:ext cx="8305800" cy="2493924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>
                <a:solidFill>
                  <a:srgbClr val="FFFF00"/>
                </a:solidFill>
              </a:rPr>
              <a:t>А) из двух частей</a:t>
            </a:r>
          </a:p>
          <a:p>
            <a:pPr algn="l"/>
            <a:r>
              <a:rPr lang="ru-RU" sz="6000" dirty="0" smtClean="0">
                <a:solidFill>
                  <a:srgbClr val="FFFF00"/>
                </a:solidFill>
              </a:rPr>
              <a:t>Б) из трёх частей </a:t>
            </a:r>
          </a:p>
          <a:p>
            <a:pPr algn="l"/>
            <a:r>
              <a:rPr lang="ru-RU" sz="6000" dirty="0" smtClean="0">
                <a:solidFill>
                  <a:srgbClr val="FFFF00"/>
                </a:solidFill>
              </a:rPr>
              <a:t>В) из четырёх частей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8964488" cy="1080120"/>
          </a:xfrm>
        </p:spPr>
        <p:txBody>
          <a:bodyPr/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Нервная система состоит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714202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К центральной части  нервной системы относят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420888"/>
            <a:ext cx="79248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А) Головной мозг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Б) Головной и спинной мозг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В) Нервы и нервные узлы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9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82154"/>
          </a:xfrm>
        </p:spPr>
        <p:txBody>
          <a:bodyPr/>
          <a:lstStyle/>
          <a:p>
            <a:pPr algn="ctr"/>
            <a:r>
              <a:rPr lang="ru-RU" sz="4000" dirty="0" smtClean="0"/>
              <a:t>3. Соматический отдел нервной системы управляет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060848"/>
            <a:ext cx="9144000" cy="365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А) работой внутренних органов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Б) скелетными мышцами</a:t>
            </a:r>
          </a:p>
          <a:p>
            <a:pPr marL="0" indent="0"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В) гладкой мускулатурой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4. Каково строение нейрона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9036496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FF00"/>
                </a:solidFill>
              </a:rPr>
              <a:t>А) тело, </a:t>
            </a:r>
            <a:r>
              <a:rPr lang="ru-RU" sz="4800" dirty="0">
                <a:solidFill>
                  <a:srgbClr val="FFFF00"/>
                </a:solidFill>
              </a:rPr>
              <a:t>к</a:t>
            </a:r>
            <a:r>
              <a:rPr lang="ru-RU" sz="4800" dirty="0" smtClean="0">
                <a:solidFill>
                  <a:srgbClr val="FFFF00"/>
                </a:solidFill>
              </a:rPr>
              <a:t>ороткие отростки и длинные  отростки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FFFF00"/>
                </a:solidFill>
              </a:rPr>
              <a:t>Б) тело и множество коротких отростков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FFFF00"/>
                </a:solidFill>
              </a:rPr>
              <a:t>В) тело, короткие отростки и длинный отросток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5. Как называется самый длинный отросток нейрона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988840"/>
            <a:ext cx="9144000" cy="372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solidFill>
                  <a:srgbClr val="FFFF00"/>
                </a:solidFill>
              </a:rPr>
              <a:t>А) дендрит</a:t>
            </a:r>
          </a:p>
          <a:p>
            <a:pPr marL="0" indent="0">
              <a:buNone/>
            </a:pPr>
            <a:r>
              <a:rPr lang="ru-RU" sz="6000" dirty="0" smtClean="0">
                <a:solidFill>
                  <a:srgbClr val="FFFF00"/>
                </a:solidFill>
              </a:rPr>
              <a:t>Б) аксон</a:t>
            </a:r>
          </a:p>
          <a:p>
            <a:pPr marL="0" indent="0">
              <a:buNone/>
            </a:pPr>
            <a:r>
              <a:rPr lang="ru-RU" sz="6000" dirty="0" smtClean="0">
                <a:solidFill>
                  <a:srgbClr val="FFFF00"/>
                </a:solidFill>
              </a:rPr>
              <a:t>В) нервный узел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Ответы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/>
              <a:t>1. А</a:t>
            </a:r>
          </a:p>
          <a:p>
            <a:pPr marL="0" indent="0">
              <a:buNone/>
            </a:pPr>
            <a:r>
              <a:rPr lang="ru-RU" sz="4800" b="1" dirty="0" smtClean="0"/>
              <a:t>2. Б</a:t>
            </a:r>
          </a:p>
          <a:p>
            <a:pPr marL="0" indent="0">
              <a:buNone/>
            </a:pPr>
            <a:r>
              <a:rPr lang="ru-RU" sz="4800" b="1" dirty="0" smtClean="0"/>
              <a:t>3. Б</a:t>
            </a:r>
          </a:p>
          <a:p>
            <a:pPr marL="0" indent="0">
              <a:buNone/>
            </a:pPr>
            <a:r>
              <a:rPr lang="ru-RU" sz="4800" b="1" dirty="0" smtClean="0"/>
              <a:t>4. В </a:t>
            </a:r>
          </a:p>
          <a:p>
            <a:pPr marL="0" indent="0">
              <a:buNone/>
            </a:pPr>
            <a:r>
              <a:rPr lang="ru-RU" sz="4800" b="1" dirty="0" smtClean="0"/>
              <a:t>5. Б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0277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</TotalTime>
  <Words>131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Тест по теме  «Нервная система»</vt:lpstr>
      <vt:lpstr>1. Нервная система состоит</vt:lpstr>
      <vt:lpstr>2. К центральной части  нервной системы относят</vt:lpstr>
      <vt:lpstr>3. Соматический отдел нервной системы управляет</vt:lpstr>
      <vt:lpstr>4. Каково строение нейрона</vt:lpstr>
      <vt:lpstr>5. Как называется самый длинный отросток нейрона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«Нервная система»</dc:title>
  <dc:creator>Admin</dc:creator>
  <cp:lastModifiedBy>Admin</cp:lastModifiedBy>
  <cp:revision>5</cp:revision>
  <dcterms:created xsi:type="dcterms:W3CDTF">2015-03-15T14:08:33Z</dcterms:created>
  <dcterms:modified xsi:type="dcterms:W3CDTF">2015-03-15T14:53:50Z</dcterms:modified>
</cp:coreProperties>
</file>