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9BFA4-44A2-4FE3-8CF3-A4DB00A4B618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E9F73-B97F-454E-98BC-70E2F1C2A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03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E9F73-B97F-454E-98BC-70E2F1C2AF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1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u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sunhome.ru/religion/117/pryamoi-put-k-bogu.1423.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8305800" cy="5791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«Материалы, изменившие мир»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Кремний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5486400" cy="58674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Сложно представить нашу жизнь без этого материала, больше которого из химических элементов на нашей планете распространен только кислород. А область его применения не просто огромна — она кажется необъятной. Но, пожалуй, самую прочную нишу кремний, как незаменимый пока материал занял в электронике и цифровых технологиях. Каждый телефон, компьютер и даже солнечная батарея не сможет работать без него. А началось все с обыкновенного транзистора. Несмотря на то, что кремний является неметаллом, он оказался хорошим полупроводником. И именно ним в новом поколении транзисторов заменили морально устаревший германий. Автором этой гениальной идеи был будущий нобелевский лауреат Джон Бардин. А его изобретение совершило настоящую революцию, ведь, по сути, именно оно позволило родиться кремниевой электронике, которая развивается вот уже не одно десятилетие, и замены ей пока так никто и не нашел.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s://api.opspot.ru/storage/items/6895/Spring-cleaning.jpg?15877334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657600"/>
            <a:ext cx="3209175" cy="2133600"/>
          </a:xfrm>
          <a:prstGeom prst="rect">
            <a:avLst/>
          </a:prstGeom>
          <a:noFill/>
        </p:spPr>
      </p:pic>
      <p:pic>
        <p:nvPicPr>
          <p:cNvPr id="23554" name="Picture 2" descr="Пятерка материалов, перевернувших ми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33400"/>
            <a:ext cx="3285831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ds05.infourok.ru/uploads/ex/0f4c/00114d5b-b5d46c67/1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avatars.mds.yandex.net/get-zen_doc/40456/pub_5cc7ee89178ebe00b3e6e591_5cc7f87f4c5e42046d151001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914400"/>
            <a:ext cx="5791200" cy="617220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Камень стал первым материалом, который смог обработать человек, чтобы облегчить себе жизнь.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 наиболее древнего из найденных на данный момент обработанных каменных предметов – 3,3 миллиона лет. Первой исторической эпохой, знавшей каменные орудия, была Ашельская культура,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существовала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период раннего палеолита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Следует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уточнить, что далеко не из каждого камня и сегодня удастся изготовить качественное орудие труда. И миллионы лет назад это также довольно быстро поняли.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Приемлемым для обработки камнем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считался такой, который имеет достаточную твердость, острый скол и устойчивость к появлению трещин после работы с ним.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ятерка материалов, перевернувших ми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3200400" cy="3048001"/>
          </a:xfrm>
          <a:prstGeom prst="rect">
            <a:avLst/>
          </a:prstGeom>
          <a:noFill/>
        </p:spPr>
      </p:pic>
      <p:pic>
        <p:nvPicPr>
          <p:cNvPr id="1028" name="Picture 4" descr="https://cdn.fishki.net/upload/post/201404/07/1258585/HRtvsTy.jpg"/>
          <p:cNvPicPr>
            <a:picLocks noChangeAspect="1" noChangeArrowheads="1"/>
          </p:cNvPicPr>
          <p:nvPr/>
        </p:nvPicPr>
        <p:blipFill>
          <a:blip r:embed="rId4" cstate="print"/>
          <a:srcRect l="38783" b="6572"/>
          <a:stretch>
            <a:fillRect/>
          </a:stretch>
        </p:blipFill>
        <p:spPr bwMode="auto">
          <a:xfrm>
            <a:off x="6019800" y="3124200"/>
            <a:ext cx="31242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0.wp.com/etc.usf.edu/clipart/49400/49432/49432_neo_mallet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352800"/>
            <a:ext cx="3352800" cy="3124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152400"/>
            <a:ext cx="6096000" cy="7010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Разнообразие видов камней, которые обрабатывал древний человек, варьировалось в зависимости от распространенности определенного типа, а также географического положения первобытного поселения. Так, наибольшей «популярностью» пользовался кремень, а вот, к примеру, находки из обсидиана чаще всего обнаруживают в районах расположения вулканических пород. В тот же исторический период появляются первые свидетельства «знакомства» человека с минералами – в палеолитических захоронениях можно найти горный хрусталь.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Область применения камня была достаточно широкой – его использовали как оружие или инструмент для сельскохозяйственных работ, а также им подвергали обработке орудия из других материалов, например, дерева. Однако каменный век все же закончился: основной материал был недолговечным и орудия труда быстро приходили в негодность.</a:t>
            </a:r>
          </a:p>
          <a:p>
            <a:endParaRPr lang="ru-RU" dirty="0"/>
          </a:p>
        </p:txBody>
      </p:sp>
      <p:pic>
        <p:nvPicPr>
          <p:cNvPr id="15362" name="Picture 2" descr="http://ancientpoint.com/imgs/a/e/b/e/t/20_very_good_sahara_neolithic_points_and_tools_1_lg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0908" y="304800"/>
            <a:ext cx="3243092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Бронза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5181600" cy="59436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смену каменному веку пришел бронзовый.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это был огромный скачок на эволюционном пути человечества. Ведь, в отличие от камня, который можно найти буквально под ногами,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бронза является сплавом меди и олова,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для того, чтобы изготовить из нее орудия труда, следовало вначале выплавить ее саму, предварительно обеспечив себя нужными ископаемыми. С появлением бронзы связано существование одной из самых развитых цивилизаций древнего мира —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крито-минойской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(2700—1400 гг. до н. э.). Места расположения – остров Крит,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Закрос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Кносс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Тилисс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Предшественники древних греков, работая с бронзой, сумели получить более качественные и долговечные орудия труда, в сравнении с каменными.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Пятерка материалов, перевернувших ми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810000" cy="3080658"/>
          </a:xfrm>
          <a:prstGeom prst="rect">
            <a:avLst/>
          </a:prstGeom>
          <a:noFill/>
        </p:spPr>
      </p:pic>
      <p:pic>
        <p:nvPicPr>
          <p:cNvPr id="16390" name="Picture 6" descr="https://avatars.mds.yandex.net/get-zen_doc/1131118/pub_5bced05c2069cf00a9eccc2f_5bcee4d803a65200aa2ba644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276600"/>
            <a:ext cx="3617749" cy="31845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0"/>
            <a:ext cx="5638800" cy="6096000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Бронзовый век подарил людям ранней античности целый ряд новых занятий и отраслей производства: прежде всего, была освоена технология выплавки металла, его обработка в виде ковки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гравировки.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Обученные этому делу мастера стали изготовлять из бронзы не только орудия труда, но и элементы защиты для воинов и оружие, украшения и элементы одежды, а также различные предметы быта. Стремительное развитие данной отрасли повлекло за собой увеличение объемов международной торговли, что, в свою очередь, способствовало активному культурному обмену с последующим установлением новых связей. Изделия из бронзы оказались ходовым товаром, больше всего на рынке ценилось оружие.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cs11.livemaster.ru/storage/topic/NxN/c6/82/9abfd609d7acc9ccc1f53d6b7c6b826d490ats.jpg?h=TrrLMKGm8AQgrhQ49szh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1"/>
            <a:ext cx="3362325" cy="2743200"/>
          </a:xfrm>
          <a:prstGeom prst="rect">
            <a:avLst/>
          </a:prstGeom>
          <a:noFill/>
        </p:spPr>
      </p:pic>
      <p:pic>
        <p:nvPicPr>
          <p:cNvPr id="17412" name="Picture 4" descr="https://i.pinimg.com/originals/cd/6f/cb/cd6fcbd61756af53cae541d9d56521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352800"/>
            <a:ext cx="3227675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Железо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5410200" cy="5943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отметить, что настоящую революцию спровоцировало не столько попадание в руки человека самого железа, как полезного ископаемого,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сколько открытие технологии выплавки из руды с добавлением углерода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 производилась сталь, которая была гораздо прочнее и долговечнее, чем бронза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Достигается этот эффект как раз за счет сплава с углеродом: материал становится более твердым, одновременно теряя в вязкости и пластичности. Но и сама сталь со временем претерпевала серьезные трансформации. Люди заметили, что свойства этого материала могут варьироваться в зависимости от добавок в основной состав сплава, а также различий в технологии выплавки. Так, например, с помощью подобных экспериментов человек получил чугун.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natural-museum.ru/sites/default/files/albom/mineral/%D0%BF%D0%BB%D0%B0%D1%82%D0%B8%D0%BD%D0%B0-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8600"/>
            <a:ext cx="3733800" cy="30861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Железо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5410200" cy="5943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Различные типы сплавов со временем приспособили для изготовления разнообразных предметов и орудий. В первую очередь, это коснулось оружия. Металлические клинки были качественнее и эффективнее в бою. Кроме того, еще в древние времена были изобретены сплавы, оружие из которых ценится и сегодня – это дамасская сталь и булат. Клинки из этих материалов привлекают не только своим качеством, но и необычным внешним видом – сталь получается «узорной». Интересный факт: на сегодняшний день секреты технологии выплавки легендарной дамасской стали считается утраченным. Ученые до сих пор не могут разгадать все детали ее производства.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s://avatars.mds.yandex.net/get-zen_doc/1897428/pub_5cc6bb56589ccd00b228927a_5d1c3d488e297300ad9a1890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581400"/>
            <a:ext cx="3429000" cy="2590800"/>
          </a:xfrm>
          <a:prstGeom prst="rect">
            <a:avLst/>
          </a:prstGeom>
          <a:noFill/>
        </p:spPr>
      </p:pic>
      <p:pic>
        <p:nvPicPr>
          <p:cNvPr id="18438" name="Picture 6" descr="https://pbs.twimg.com/media/EFI-_9dXsAAc7Ld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85800"/>
            <a:ext cx="3255074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Полимеры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5486400" cy="58674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Примеры: пластик, полиэтилен,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кевлар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20–30-е годы ХХ века наступила эра полимеров. Нельзя представить нашу жизнь без пластиков, резин и тому подобного. Эра этих материалов длилась вплоть до начала компьютерной революции, но и сейчас они играют огромную роль в нашей жизни (мы и сами состоим из полимеров!). Синтез полимеров оказался очень непростой задачей, с которой ученые блестяще справились в 20–30-е годы XX века.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Полимеры уникальны, потому что сочетают в себе несколько противоположных качеств. С одной стороны, в основе полимеров лежат длинные цепочки органических блоков с очень сильными связями — к ним относятся, например, связи «углерод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углерод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тянущиеся на тысячи атомов. Эти связи очень жесткие, одни из самых сильных, что только возможны между атомами химических элементов. Поэтому порвать такую полимерную цепочку непросто.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avatars.mds.yandex.net/get-zen_doc/1602486/pub_5f28db1b14405844ce7ed6f1_5f28db350f67d2688ecc3234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1000"/>
            <a:ext cx="3429000" cy="2133600"/>
          </a:xfrm>
          <a:prstGeom prst="rect">
            <a:avLst/>
          </a:prstGeom>
          <a:noFill/>
        </p:spPr>
      </p:pic>
      <p:pic>
        <p:nvPicPr>
          <p:cNvPr id="20484" name="Picture 4" descr="https://i.sunhome.ru/journal/115/sintez-organicheskih-molekul-na-titane-v2.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276600"/>
            <a:ext cx="3278715" cy="23241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Полимеры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5486400" cy="58674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 другой стороны, эти цепочки обладают гибкостью. И в зависимости от того, как эти цепочки укладываются в пространстве, можно получить абсолютно разные результаты. Если цепочки полиэтилена спутаются между собой и образуется неупорядоченная структура, то мы получим обычный полиэтилен — такой, как в полиэтиленовом пакете. Это гибкий материал,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но не очень прочный. </a:t>
            </a:r>
          </a:p>
          <a:p>
            <a:pPr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Другой уникальный полимер —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кевлар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 — уже давно используют в бронежилетах.</a:t>
            </a:r>
          </a:p>
          <a:p>
            <a:pPr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Высококачественный, высокоупорядоченный полиэтилен с очень длинными цепочками —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сверхвысокомолекулярный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полиэтилен — обладает не только очень высокой прочностью, но и невероятно высокой теплопроводностью. Есть теоретические расчеты и даже первые эксперименты, согласно которым теплопроводность полиэтилена такая же, как у металлов. Если это окажется так, то этот сверхлегкий и прочный материал с огромной теплопроводностью станет полезен для многих применений, ведь им отчасти можно будет заменить металлы. 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dobrozdravie.ru/wp-content/uploads/2020/02/iko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57200"/>
            <a:ext cx="3308795" cy="2535364"/>
          </a:xfrm>
          <a:prstGeom prst="rect">
            <a:avLst/>
          </a:prstGeom>
          <a:noFill/>
        </p:spPr>
      </p:pic>
      <p:pic>
        <p:nvPicPr>
          <p:cNvPr id="21508" name="Picture 4" descr="https://api.opspot.ru/storage/items/6895/Spring-cleaning.jpg?15877334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657600"/>
            <a:ext cx="3209175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839</Words>
  <Application>Microsoft Office PowerPoint</Application>
  <PresentationFormat>Экран (4:3)</PresentationFormat>
  <Paragraphs>22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Тема: «Материалы, изменившие мир»</vt:lpstr>
      <vt:lpstr>Камень</vt:lpstr>
      <vt:lpstr>Презентация PowerPoint</vt:lpstr>
      <vt:lpstr>Бронза</vt:lpstr>
      <vt:lpstr>Презентация PowerPoint</vt:lpstr>
      <vt:lpstr>Железо</vt:lpstr>
      <vt:lpstr>Железо</vt:lpstr>
      <vt:lpstr>Полимеры </vt:lpstr>
      <vt:lpstr>Полимеры </vt:lpstr>
      <vt:lpstr>Кремний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«Материалы, изменившие мир»</dc:title>
  <dc:creator>worms</dc:creator>
  <cp:lastModifiedBy>Мария И. Скороход</cp:lastModifiedBy>
  <cp:revision>5</cp:revision>
  <dcterms:created xsi:type="dcterms:W3CDTF">2021-01-12T09:17:18Z</dcterms:created>
  <dcterms:modified xsi:type="dcterms:W3CDTF">2021-01-12T23:54:28Z</dcterms:modified>
</cp:coreProperties>
</file>