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9196C0C-3EAB-4956-9DD7-4BE10B1F5FF6}" type="datetimeFigureOut">
              <a:rPr lang="ru-RU" smtClean="0"/>
              <a:pPr/>
              <a:t>25.04.2021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918507BC-D8B0-432E-A21A-A97881D8D7A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latin typeface="Monotype Corsiva" pitchFamily="66" charset="0"/>
              </a:rPr>
              <a:t>Технология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3 класс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Работа с 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пластилином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«Корзина с</a:t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latin typeface="Monotype Corsiva" pitchFamily="66" charset="0"/>
              </a:rPr>
              <a:t>цветами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ru-RU" sz="7000" b="1" dirty="0" smtClean="0">
                <a:latin typeface="Monotype Corsiva" pitchFamily="66" charset="0"/>
              </a:rPr>
              <a:t>Подготовила презентацию</a:t>
            </a:r>
          </a:p>
          <a:p>
            <a:r>
              <a:rPr lang="ru-RU" sz="7000" b="1" dirty="0" smtClean="0">
                <a:latin typeface="Monotype Corsiva" pitchFamily="66" charset="0"/>
              </a:rPr>
              <a:t>Учитель МКОУ </a:t>
            </a:r>
            <a:r>
              <a:rPr lang="ru-RU" sz="7000" b="1" dirty="0" smtClean="0">
                <a:latin typeface="Monotype Corsiva" pitchFamily="66" charset="0"/>
              </a:rPr>
              <a:t>«</a:t>
            </a:r>
            <a:r>
              <a:rPr lang="ru-RU" sz="7000" b="1" dirty="0" err="1" smtClean="0">
                <a:latin typeface="Monotype Corsiva" pitchFamily="66" charset="0"/>
              </a:rPr>
              <a:t>Чинарская</a:t>
            </a:r>
            <a:r>
              <a:rPr lang="ru-RU" sz="7000" b="1" dirty="0" smtClean="0">
                <a:latin typeface="Monotype Corsiva" pitchFamily="66" charset="0"/>
              </a:rPr>
              <a:t> СОШ№1»</a:t>
            </a:r>
            <a:endParaRPr lang="ru-RU" sz="7000" b="1" dirty="0" smtClean="0">
              <a:latin typeface="Monotype Corsiva" pitchFamily="66" charset="0"/>
            </a:endParaRPr>
          </a:p>
          <a:p>
            <a:r>
              <a:rPr lang="ru-RU" sz="7000" b="1" dirty="0" err="1" smtClean="0">
                <a:latin typeface="Monotype Corsiva" pitchFamily="66" charset="0"/>
              </a:rPr>
              <a:t>Гаджимурадова</a:t>
            </a:r>
            <a:r>
              <a:rPr lang="ru-RU" sz="7000" b="1" dirty="0" smtClean="0">
                <a:latin typeface="Monotype Corsiva" pitchFamily="66" charset="0"/>
              </a:rPr>
              <a:t> З.Р.</a:t>
            </a:r>
            <a:endParaRPr lang="en-US" sz="7000" b="1" dirty="0" smtClean="0">
              <a:latin typeface="Monotype Corsiva" pitchFamily="66" charset="0"/>
            </a:endParaRPr>
          </a:p>
          <a:p>
            <a:r>
              <a:rPr lang="ru-RU" b="1" dirty="0" smtClean="0"/>
              <a:t> </a:t>
            </a:r>
            <a:endParaRPr lang="ru-RU" b="1" dirty="0"/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5336" y="214290"/>
            <a:ext cx="3687194" cy="521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69642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8. Складываем жгутики, так как показано на фото.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94253"/>
            <a:ext cx="6564723" cy="492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598618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9. Нарезаем с помощью стеки или лески.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415608" cy="481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35338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10. Берем картон с корзиночкой и выкладываем цветочки.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4873724" cy="44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16084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11. Берем зеленый пластин, делаем маленькие шарики.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3932"/>
            <a:ext cx="6313156" cy="4734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783104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12. Кладем шарик на картон возле цветочка и растягиваем его пальцем</a:t>
            </a:r>
            <a:r>
              <a:rPr lang="ru-RU" dirty="0"/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467" y="1772816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784046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13. Стекой прорисовываем узоры на листочках.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1" y="1772816"/>
            <a:ext cx="624069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3559637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14. Наша корзиночка готова.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3649588" cy="516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64395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Пластилин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Цветной картон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 Принадлежности при работе с пластилином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364" y="1772816"/>
            <a:ext cx="5715000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86098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1. Берем коричневый пластилин, разминаем его. Делим его на несколько одинаковых частей.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844824"/>
            <a:ext cx="686542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869918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92696"/>
            <a:ext cx="7125113" cy="92447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2. Из каждой части раскатываем жгутик.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54979"/>
            <a:ext cx="7030691" cy="412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71380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3. Берем цветной картон и выкладываем жгутики, так как показано на фото.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42078"/>
            <a:ext cx="6912768" cy="462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8911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4. Берем длинный жгутик и выкладываем ручку нашей корзиночки.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7"/>
            <a:ext cx="6385892" cy="4789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06406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5. Берем красный пластилин, делим его на 6 одинаковых частей.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74860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653119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6. Из каждой части раскатываем жгутик.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0808"/>
            <a:ext cx="7128792" cy="428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25662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125113" cy="924475"/>
          </a:xfrm>
        </p:spPr>
        <p:txBody>
          <a:bodyPr/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7. Берем небольшой кусок желтого пластилина и раскатываем из него жгутик.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457900" cy="484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558894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22</TotalTime>
  <Words>168</Words>
  <Application>Microsoft Office PowerPoint</Application>
  <PresentationFormat>Экран (4:3)</PresentationFormat>
  <Paragraphs>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Spring</vt:lpstr>
      <vt:lpstr>Технология 3 класс Работа с  пластилином «Корзина с цветами»</vt:lpstr>
      <vt:lpstr>Оборудование: - Пластилин - Цветной картон - Принадлежности при работе с пластилином </vt:lpstr>
      <vt:lpstr>1. Берем коричневый пластилин, разминаем его. Делим его на несколько одинаковых частей.</vt:lpstr>
      <vt:lpstr>2. Из каждой части раскатываем жгутик.</vt:lpstr>
      <vt:lpstr>3. Берем цветной картон и выкладываем жгутики, так как показано на фото.</vt:lpstr>
      <vt:lpstr>4. Берем длинный жгутик и выкладываем ручку нашей корзиночки.</vt:lpstr>
      <vt:lpstr>5. Берем красный пластилин, делим его на 6 одинаковых частей.</vt:lpstr>
      <vt:lpstr>6. Из каждой части раскатываем жгутик.</vt:lpstr>
      <vt:lpstr>7. Берем небольшой кусок желтого пластилина и раскатываем из него жгутик.</vt:lpstr>
      <vt:lpstr>8. Складываем жгутики, так как показано на фото.</vt:lpstr>
      <vt:lpstr>9. Нарезаем с помощью стеки или лески.</vt:lpstr>
      <vt:lpstr>10. Берем картон с корзиночкой и выкладываем цветочки.</vt:lpstr>
      <vt:lpstr>11. Берем зеленый пластин, делаем маленькие шарики.</vt:lpstr>
      <vt:lpstr>12. Кладем шарик на картон возле цветочка и растягиваем его пальцем.</vt:lpstr>
      <vt:lpstr>13. Стекой прорисовываем узоры на листочках.</vt:lpstr>
      <vt:lpstr>14. Наша корзиночка готова.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xxx</cp:lastModifiedBy>
  <cp:revision>4</cp:revision>
  <dcterms:created xsi:type="dcterms:W3CDTF">2015-09-24T17:10:10Z</dcterms:created>
  <dcterms:modified xsi:type="dcterms:W3CDTF">2021-04-25T19:01:00Z</dcterms:modified>
</cp:coreProperties>
</file>