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7" r:id="rId4"/>
    <p:sldId id="268" r:id="rId5"/>
    <p:sldId id="27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75" r:id="rId14"/>
    <p:sldId id="271" r:id="rId15"/>
    <p:sldId id="272" r:id="rId16"/>
    <p:sldId id="273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1B06E1-AA97-46D0-BADD-62470B6A602E}" type="doc">
      <dgm:prSet loTypeId="urn:microsoft.com/office/officeart/2005/8/layout/equation2" loCatId="process" qsTypeId="urn:microsoft.com/office/officeart/2005/8/quickstyle/simple5" qsCatId="simple" csTypeId="urn:microsoft.com/office/officeart/2005/8/colors/colorful4" csCatId="colorful" phldr="1"/>
      <dgm:spPr/>
    </dgm:pt>
    <dgm:pt modelId="{0D0B4F47-084B-4447-9662-C92DC0F7BBDF}">
      <dgm:prSet phldrT="[Текст]"/>
      <dgm:spPr/>
      <dgm:t>
        <a:bodyPr/>
        <a:lstStyle/>
        <a:p>
          <a:r>
            <a:rPr lang="ru-RU" dirty="0" smtClean="0"/>
            <a:t>Здоровые люди</a:t>
          </a:r>
          <a:endParaRPr lang="ru-RU" dirty="0"/>
        </a:p>
      </dgm:t>
    </dgm:pt>
    <dgm:pt modelId="{B46834D2-191D-4920-AFCC-CB1DA3BCBB02}" type="parTrans" cxnId="{C9541DCE-B00B-45F9-ADB5-4498C89197AC}">
      <dgm:prSet/>
      <dgm:spPr/>
      <dgm:t>
        <a:bodyPr/>
        <a:lstStyle/>
        <a:p>
          <a:endParaRPr lang="ru-RU"/>
        </a:p>
      </dgm:t>
    </dgm:pt>
    <dgm:pt modelId="{239A673F-0F3B-4D62-9434-792F3E23462C}" type="sibTrans" cxnId="{C9541DCE-B00B-45F9-ADB5-4498C89197AC}">
      <dgm:prSet/>
      <dgm:spPr/>
      <dgm:t>
        <a:bodyPr/>
        <a:lstStyle/>
        <a:p>
          <a:endParaRPr lang="ru-RU"/>
        </a:p>
      </dgm:t>
    </dgm:pt>
    <dgm:pt modelId="{42274221-77DC-4204-92EF-DB4C793AE47B}">
      <dgm:prSet phldrT="[Текст]"/>
      <dgm:spPr/>
      <dgm:t>
        <a:bodyPr/>
        <a:lstStyle/>
        <a:p>
          <a:r>
            <a:rPr lang="ru-RU" dirty="0" smtClean="0"/>
            <a:t>Люди с отклонениями в состоянии здоровья</a:t>
          </a:r>
          <a:endParaRPr lang="ru-RU" dirty="0"/>
        </a:p>
      </dgm:t>
    </dgm:pt>
    <dgm:pt modelId="{38746D36-E34C-4F2E-AF67-E46604921404}" type="parTrans" cxnId="{37F15E47-C9EC-43A5-BBE3-C2410514AF02}">
      <dgm:prSet/>
      <dgm:spPr/>
      <dgm:t>
        <a:bodyPr/>
        <a:lstStyle/>
        <a:p>
          <a:endParaRPr lang="ru-RU"/>
        </a:p>
      </dgm:t>
    </dgm:pt>
    <dgm:pt modelId="{691C0D8D-05C3-42AE-8100-89A0F55C8D4E}" type="sibTrans" cxnId="{37F15E47-C9EC-43A5-BBE3-C2410514AF02}">
      <dgm:prSet/>
      <dgm:spPr/>
      <dgm:t>
        <a:bodyPr/>
        <a:lstStyle/>
        <a:p>
          <a:endParaRPr lang="ru-RU"/>
        </a:p>
      </dgm:t>
    </dgm:pt>
    <dgm:pt modelId="{D5CDE12F-2218-437B-9062-8A23FE4169E4}">
      <dgm:prSet phldrT="[Текст]"/>
      <dgm:spPr/>
      <dgm:t>
        <a:bodyPr/>
        <a:lstStyle/>
        <a:p>
          <a:r>
            <a:rPr lang="ru-RU" dirty="0" smtClean="0"/>
            <a:t>Образование для всех</a:t>
          </a:r>
          <a:endParaRPr lang="ru-RU" dirty="0"/>
        </a:p>
      </dgm:t>
    </dgm:pt>
    <dgm:pt modelId="{37082613-A23B-48D2-A599-F488BB0C7087}" type="parTrans" cxnId="{ABA7F123-646B-4B76-8C5E-5657F006AA4C}">
      <dgm:prSet/>
      <dgm:spPr/>
      <dgm:t>
        <a:bodyPr/>
        <a:lstStyle/>
        <a:p>
          <a:endParaRPr lang="ru-RU"/>
        </a:p>
      </dgm:t>
    </dgm:pt>
    <dgm:pt modelId="{BD675406-E029-4522-B9B9-B6F79722E4F5}" type="sibTrans" cxnId="{ABA7F123-646B-4B76-8C5E-5657F006AA4C}">
      <dgm:prSet/>
      <dgm:spPr/>
      <dgm:t>
        <a:bodyPr/>
        <a:lstStyle/>
        <a:p>
          <a:endParaRPr lang="ru-RU"/>
        </a:p>
      </dgm:t>
    </dgm:pt>
    <dgm:pt modelId="{5CD63092-4EED-4286-AF47-3890B797B79A}" type="pres">
      <dgm:prSet presAssocID="{FB1B06E1-AA97-46D0-BADD-62470B6A602E}" presName="Name0" presStyleCnt="0">
        <dgm:presLayoutVars>
          <dgm:dir/>
          <dgm:resizeHandles val="exact"/>
        </dgm:presLayoutVars>
      </dgm:prSet>
      <dgm:spPr/>
    </dgm:pt>
    <dgm:pt modelId="{DBFA7EDB-5612-4955-A02E-47184836436D}" type="pres">
      <dgm:prSet presAssocID="{FB1B06E1-AA97-46D0-BADD-62470B6A602E}" presName="vNodes" presStyleCnt="0"/>
      <dgm:spPr/>
    </dgm:pt>
    <dgm:pt modelId="{693A7672-F3ED-4BD0-A846-5D8760C97FBE}" type="pres">
      <dgm:prSet presAssocID="{0D0B4F47-084B-4447-9662-C92DC0F7BBD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296BCF-15FE-4101-886D-7C3D1C5B0C0D}" type="pres">
      <dgm:prSet presAssocID="{239A673F-0F3B-4D62-9434-792F3E23462C}" presName="spacerT" presStyleCnt="0"/>
      <dgm:spPr/>
    </dgm:pt>
    <dgm:pt modelId="{C0DF2D78-2B5A-49A8-91EF-073CAFA406ED}" type="pres">
      <dgm:prSet presAssocID="{239A673F-0F3B-4D62-9434-792F3E23462C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6AA0C4C-C1BF-4880-8DB2-754212D4A527}" type="pres">
      <dgm:prSet presAssocID="{239A673F-0F3B-4D62-9434-792F3E23462C}" presName="spacerB" presStyleCnt="0"/>
      <dgm:spPr/>
    </dgm:pt>
    <dgm:pt modelId="{B522A819-96DB-4D6C-9BD7-22DE8794D882}" type="pres">
      <dgm:prSet presAssocID="{42274221-77DC-4204-92EF-DB4C793AE47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6E2F6E-AB8E-412C-9C04-459098A333C5}" type="pres">
      <dgm:prSet presAssocID="{FB1B06E1-AA97-46D0-BADD-62470B6A602E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BEBE06BF-0290-48BF-B414-F3A9722B1D1D}" type="pres">
      <dgm:prSet presAssocID="{FB1B06E1-AA97-46D0-BADD-62470B6A602E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7965329-EB34-4F42-8097-DBE9CA7149A5}" type="pres">
      <dgm:prSet presAssocID="{FB1B06E1-AA97-46D0-BADD-62470B6A602E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4DC8AF-19FC-4E90-AE98-D147961695E5}" type="presOf" srcId="{239A673F-0F3B-4D62-9434-792F3E23462C}" destId="{C0DF2D78-2B5A-49A8-91EF-073CAFA406ED}" srcOrd="0" destOrd="0" presId="urn:microsoft.com/office/officeart/2005/8/layout/equation2"/>
    <dgm:cxn modelId="{C5631975-0CD3-4764-8C21-FD63CA7FC643}" type="presOf" srcId="{0D0B4F47-084B-4447-9662-C92DC0F7BBDF}" destId="{693A7672-F3ED-4BD0-A846-5D8760C97FBE}" srcOrd="0" destOrd="0" presId="urn:microsoft.com/office/officeart/2005/8/layout/equation2"/>
    <dgm:cxn modelId="{9AB234C9-DA96-4BA3-A48D-EA4EF963C5F2}" type="presOf" srcId="{FB1B06E1-AA97-46D0-BADD-62470B6A602E}" destId="{5CD63092-4EED-4286-AF47-3890B797B79A}" srcOrd="0" destOrd="0" presId="urn:microsoft.com/office/officeart/2005/8/layout/equation2"/>
    <dgm:cxn modelId="{2EA34C89-2A3F-4D67-9EE1-037CA9FCF799}" type="presOf" srcId="{D5CDE12F-2218-437B-9062-8A23FE4169E4}" destId="{37965329-EB34-4F42-8097-DBE9CA7149A5}" srcOrd="0" destOrd="0" presId="urn:microsoft.com/office/officeart/2005/8/layout/equation2"/>
    <dgm:cxn modelId="{ABA7F123-646B-4B76-8C5E-5657F006AA4C}" srcId="{FB1B06E1-AA97-46D0-BADD-62470B6A602E}" destId="{D5CDE12F-2218-437B-9062-8A23FE4169E4}" srcOrd="2" destOrd="0" parTransId="{37082613-A23B-48D2-A599-F488BB0C7087}" sibTransId="{BD675406-E029-4522-B9B9-B6F79722E4F5}"/>
    <dgm:cxn modelId="{37F15E47-C9EC-43A5-BBE3-C2410514AF02}" srcId="{FB1B06E1-AA97-46D0-BADD-62470B6A602E}" destId="{42274221-77DC-4204-92EF-DB4C793AE47B}" srcOrd="1" destOrd="0" parTransId="{38746D36-E34C-4F2E-AF67-E46604921404}" sibTransId="{691C0D8D-05C3-42AE-8100-89A0F55C8D4E}"/>
    <dgm:cxn modelId="{05726B22-BDFA-4E0F-B536-F6C7AB832AFF}" type="presOf" srcId="{691C0D8D-05C3-42AE-8100-89A0F55C8D4E}" destId="{D76E2F6E-AB8E-412C-9C04-459098A333C5}" srcOrd="0" destOrd="0" presId="urn:microsoft.com/office/officeart/2005/8/layout/equation2"/>
    <dgm:cxn modelId="{B7500497-3FE0-4F77-8841-EF27BB129AB6}" type="presOf" srcId="{691C0D8D-05C3-42AE-8100-89A0F55C8D4E}" destId="{BEBE06BF-0290-48BF-B414-F3A9722B1D1D}" srcOrd="1" destOrd="0" presId="urn:microsoft.com/office/officeart/2005/8/layout/equation2"/>
    <dgm:cxn modelId="{C9541DCE-B00B-45F9-ADB5-4498C89197AC}" srcId="{FB1B06E1-AA97-46D0-BADD-62470B6A602E}" destId="{0D0B4F47-084B-4447-9662-C92DC0F7BBDF}" srcOrd="0" destOrd="0" parTransId="{B46834D2-191D-4920-AFCC-CB1DA3BCBB02}" sibTransId="{239A673F-0F3B-4D62-9434-792F3E23462C}"/>
    <dgm:cxn modelId="{3FE39A72-D75A-49C3-BF2B-0290E1EC2D6F}" type="presOf" srcId="{42274221-77DC-4204-92EF-DB4C793AE47B}" destId="{B522A819-96DB-4D6C-9BD7-22DE8794D882}" srcOrd="0" destOrd="0" presId="urn:microsoft.com/office/officeart/2005/8/layout/equation2"/>
    <dgm:cxn modelId="{38682DA3-26AF-4004-8795-1E81669FC009}" type="presParOf" srcId="{5CD63092-4EED-4286-AF47-3890B797B79A}" destId="{DBFA7EDB-5612-4955-A02E-47184836436D}" srcOrd="0" destOrd="0" presId="urn:microsoft.com/office/officeart/2005/8/layout/equation2"/>
    <dgm:cxn modelId="{043B19A4-3948-4B20-B767-215FCEE158DB}" type="presParOf" srcId="{DBFA7EDB-5612-4955-A02E-47184836436D}" destId="{693A7672-F3ED-4BD0-A846-5D8760C97FBE}" srcOrd="0" destOrd="0" presId="urn:microsoft.com/office/officeart/2005/8/layout/equation2"/>
    <dgm:cxn modelId="{50465D9F-4C5D-43E6-9B64-A8BDE5380583}" type="presParOf" srcId="{DBFA7EDB-5612-4955-A02E-47184836436D}" destId="{6B296BCF-15FE-4101-886D-7C3D1C5B0C0D}" srcOrd="1" destOrd="0" presId="urn:microsoft.com/office/officeart/2005/8/layout/equation2"/>
    <dgm:cxn modelId="{F7DB263C-E0C2-43F6-8F35-53CA4C3D5839}" type="presParOf" srcId="{DBFA7EDB-5612-4955-A02E-47184836436D}" destId="{C0DF2D78-2B5A-49A8-91EF-073CAFA406ED}" srcOrd="2" destOrd="0" presId="urn:microsoft.com/office/officeart/2005/8/layout/equation2"/>
    <dgm:cxn modelId="{BEE79B8B-7EE3-43F5-BC60-F445B1F53206}" type="presParOf" srcId="{DBFA7EDB-5612-4955-A02E-47184836436D}" destId="{36AA0C4C-C1BF-4880-8DB2-754212D4A527}" srcOrd="3" destOrd="0" presId="urn:microsoft.com/office/officeart/2005/8/layout/equation2"/>
    <dgm:cxn modelId="{66100873-E133-4A7F-953B-419EDBB47214}" type="presParOf" srcId="{DBFA7EDB-5612-4955-A02E-47184836436D}" destId="{B522A819-96DB-4D6C-9BD7-22DE8794D882}" srcOrd="4" destOrd="0" presId="urn:microsoft.com/office/officeart/2005/8/layout/equation2"/>
    <dgm:cxn modelId="{48984688-A1ED-46C8-B039-31535B2C700F}" type="presParOf" srcId="{5CD63092-4EED-4286-AF47-3890B797B79A}" destId="{D76E2F6E-AB8E-412C-9C04-459098A333C5}" srcOrd="1" destOrd="0" presId="urn:microsoft.com/office/officeart/2005/8/layout/equation2"/>
    <dgm:cxn modelId="{A5C6DF00-9C8C-4DAA-A3A1-287B826F3E61}" type="presParOf" srcId="{D76E2F6E-AB8E-412C-9C04-459098A333C5}" destId="{BEBE06BF-0290-48BF-B414-F3A9722B1D1D}" srcOrd="0" destOrd="0" presId="urn:microsoft.com/office/officeart/2005/8/layout/equation2"/>
    <dgm:cxn modelId="{9B2E2F2E-EA8D-486E-99C6-FF62EC12EF86}" type="presParOf" srcId="{5CD63092-4EED-4286-AF47-3890B797B79A}" destId="{37965329-EB34-4F42-8097-DBE9CA7149A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3D5742-391B-42C1-A85B-B890D048636F}" type="doc">
      <dgm:prSet loTypeId="urn:microsoft.com/office/officeart/2005/8/layout/chevron2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0EADCD4-5C19-4A57-8D6C-B15031BCAE40}">
      <dgm:prSet phldrT="[Текст]" custT="1"/>
      <dgm:spPr/>
      <dgm:t>
        <a:bodyPr/>
        <a:lstStyle/>
        <a:p>
          <a:r>
            <a:rPr lang="ru-RU" sz="2400" smtClean="0">
              <a:latin typeface="Arial" pitchFamily="34" charset="0"/>
              <a:cs typeface="Arial" pitchFamily="34" charset="0"/>
            </a:rPr>
            <a:t>Саламанская декларация 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465F3F79-838F-40A1-9414-76D3360BF6A0}" type="parTrans" cxnId="{2329FBE0-6B45-4E48-814B-48A061621A7C}">
      <dgm:prSet/>
      <dgm:spPr/>
      <dgm:t>
        <a:bodyPr/>
        <a:lstStyle/>
        <a:p>
          <a:endParaRPr lang="ru-RU"/>
        </a:p>
      </dgm:t>
    </dgm:pt>
    <dgm:pt modelId="{5975E1FE-C3DA-4D39-AEB4-25D6524BA5FC}" type="sibTrans" cxnId="{2329FBE0-6B45-4E48-814B-48A061621A7C}">
      <dgm:prSet/>
      <dgm:spPr/>
      <dgm:t>
        <a:bodyPr/>
        <a:lstStyle/>
        <a:p>
          <a:endParaRPr lang="ru-RU"/>
        </a:p>
      </dgm:t>
    </dgm:pt>
    <dgm:pt modelId="{B221F2ED-745B-4884-9F69-C66D6DF8FDA9}">
      <dgm:prSet phldrT="[Текст]" custT="1"/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«особое внимание надо уделять потребностям детей и молодежи с серьезными недостатками. Они имеют же права, как и другие, на достижение максимальной независимости, когда станут взрослыми, и должны получать образование с учетом их потенциальных возможностей достижения своей цели».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750BB7FB-DDED-4623-BB2A-61C615D9387A}" type="parTrans" cxnId="{F5894869-D9FD-4FC4-8F34-E45FCBE09752}">
      <dgm:prSet/>
      <dgm:spPr/>
      <dgm:t>
        <a:bodyPr/>
        <a:lstStyle/>
        <a:p>
          <a:endParaRPr lang="ru-RU"/>
        </a:p>
      </dgm:t>
    </dgm:pt>
    <dgm:pt modelId="{2AE21257-5DA3-49C2-B48B-11E75809FB9F}" type="sibTrans" cxnId="{F5894869-D9FD-4FC4-8F34-E45FCBE09752}">
      <dgm:prSet/>
      <dgm:spPr/>
      <dgm:t>
        <a:bodyPr/>
        <a:lstStyle/>
        <a:p>
          <a:endParaRPr lang="ru-RU"/>
        </a:p>
      </dgm:t>
    </dgm:pt>
    <dgm:pt modelId="{3815D280-7927-46F9-889A-4203E31AE024}" type="pres">
      <dgm:prSet presAssocID="{723D5742-391B-42C1-A85B-B890D04863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345908-F2B4-4055-891B-F96C608A7C28}" type="pres">
      <dgm:prSet presAssocID="{D0EADCD4-5C19-4A57-8D6C-B15031BCAE40}" presName="composite" presStyleCnt="0"/>
      <dgm:spPr/>
      <dgm:t>
        <a:bodyPr/>
        <a:lstStyle/>
        <a:p>
          <a:endParaRPr lang="ru-RU"/>
        </a:p>
      </dgm:t>
    </dgm:pt>
    <dgm:pt modelId="{06E3F4AC-75F2-4446-9F2C-060642A92896}" type="pres">
      <dgm:prSet presAssocID="{D0EADCD4-5C19-4A57-8D6C-B15031BCAE40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2CBE97-2DBB-4A53-B910-6A8855A00763}" type="pres">
      <dgm:prSet presAssocID="{D0EADCD4-5C19-4A57-8D6C-B15031BCAE40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29FBE0-6B45-4E48-814B-48A061621A7C}" srcId="{723D5742-391B-42C1-A85B-B890D048636F}" destId="{D0EADCD4-5C19-4A57-8D6C-B15031BCAE40}" srcOrd="0" destOrd="0" parTransId="{465F3F79-838F-40A1-9414-76D3360BF6A0}" sibTransId="{5975E1FE-C3DA-4D39-AEB4-25D6524BA5FC}"/>
    <dgm:cxn modelId="{F5894869-D9FD-4FC4-8F34-E45FCBE09752}" srcId="{D0EADCD4-5C19-4A57-8D6C-B15031BCAE40}" destId="{B221F2ED-745B-4884-9F69-C66D6DF8FDA9}" srcOrd="0" destOrd="0" parTransId="{750BB7FB-DDED-4623-BB2A-61C615D9387A}" sibTransId="{2AE21257-5DA3-49C2-B48B-11E75809FB9F}"/>
    <dgm:cxn modelId="{5FBE7D93-2B45-4BA3-AC74-B0A41110986C}" type="presOf" srcId="{723D5742-391B-42C1-A85B-B890D048636F}" destId="{3815D280-7927-46F9-889A-4203E31AE024}" srcOrd="0" destOrd="0" presId="urn:microsoft.com/office/officeart/2005/8/layout/chevron2"/>
    <dgm:cxn modelId="{3988E40F-CB55-401A-972A-BE736E7B30EE}" type="presOf" srcId="{B221F2ED-745B-4884-9F69-C66D6DF8FDA9}" destId="{8D2CBE97-2DBB-4A53-B910-6A8855A00763}" srcOrd="0" destOrd="0" presId="urn:microsoft.com/office/officeart/2005/8/layout/chevron2"/>
    <dgm:cxn modelId="{A8A798DB-8EBA-4AF8-BFA9-DA59430F35BC}" type="presOf" srcId="{D0EADCD4-5C19-4A57-8D6C-B15031BCAE40}" destId="{06E3F4AC-75F2-4446-9F2C-060642A92896}" srcOrd="0" destOrd="0" presId="urn:microsoft.com/office/officeart/2005/8/layout/chevron2"/>
    <dgm:cxn modelId="{6E5D7476-C18B-4044-A3A9-4B440FD9FAEF}" type="presParOf" srcId="{3815D280-7927-46F9-889A-4203E31AE024}" destId="{84345908-F2B4-4055-891B-F96C608A7C28}" srcOrd="0" destOrd="0" presId="urn:microsoft.com/office/officeart/2005/8/layout/chevron2"/>
    <dgm:cxn modelId="{571A1E74-D0E6-4EA5-B268-F311A42DED57}" type="presParOf" srcId="{84345908-F2B4-4055-891B-F96C608A7C28}" destId="{06E3F4AC-75F2-4446-9F2C-060642A92896}" srcOrd="0" destOrd="0" presId="urn:microsoft.com/office/officeart/2005/8/layout/chevron2"/>
    <dgm:cxn modelId="{828E9398-5678-48AB-A15E-9032E55A2599}" type="presParOf" srcId="{84345908-F2B4-4055-891B-F96C608A7C28}" destId="{8D2CBE97-2DBB-4A53-B910-6A8855A0076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0A9B91-2533-4FE6-A8EF-9226D24B10CE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610B2F1-AD65-4717-8B3F-94B67B7B22A0}">
      <dgm:prSet phldrT="[Текст]" custT="1"/>
      <dgm:spPr/>
      <dgm:t>
        <a:bodyPr/>
        <a:lstStyle/>
        <a:p>
          <a:r>
            <a:rPr lang="ru-RU" sz="1800" smtClean="0">
              <a:latin typeface="Arial" pitchFamily="34" charset="0"/>
              <a:cs typeface="Arial" pitchFamily="34" charset="0"/>
            </a:rPr>
            <a:t>Инклюзия является социальной концепцией, которая предполагает однозначность понимания цели – гуманизация общественных отношений и принятие права лиц с ограниченными возможностями на качественное совместное образование. 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4E318CC3-920B-4ABB-B799-3C8E869CCCC3}" type="parTrans" cxnId="{E566D34E-2339-4F59-A5FE-5205B2DD373E}">
      <dgm:prSet/>
      <dgm:spPr/>
      <dgm:t>
        <a:bodyPr/>
        <a:lstStyle/>
        <a:p>
          <a:endParaRPr lang="ru-RU"/>
        </a:p>
      </dgm:t>
    </dgm:pt>
    <dgm:pt modelId="{E0E752BF-A35E-46C2-B9EA-3182B72CD590}" type="sibTrans" cxnId="{E566D34E-2339-4F59-A5FE-5205B2DD373E}">
      <dgm:prSet/>
      <dgm:spPr/>
      <dgm:t>
        <a:bodyPr/>
        <a:lstStyle/>
        <a:p>
          <a:endParaRPr lang="ru-RU"/>
        </a:p>
      </dgm:t>
    </dgm:pt>
    <dgm:pt modelId="{FBFB93EF-8EB8-4FB2-8B1D-B8EEE003798A}">
      <dgm:prSet phldrT="[Текст]" custT="1"/>
      <dgm:spPr/>
      <dgm:t>
        <a:bodyPr/>
        <a:lstStyle/>
        <a:p>
          <a:r>
            <a:rPr lang="ru-RU" sz="1800" smtClean="0">
              <a:latin typeface="Arial" pitchFamily="34" charset="0"/>
              <a:cs typeface="Arial" pitchFamily="34" charset="0"/>
            </a:rPr>
            <a:t>Инклюзия в образовании – это ступень инклюзии в обществе, одна из гуманитарных идей его развития. Развитие инклюзивного образования – не создание новой системы, а качественное и планомерное изменение системы образования в целом.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CBA7E755-AA27-4E0A-995C-823A612218A3}" type="parTrans" cxnId="{B91D71D6-346B-4A9C-8452-F38953B3273A}">
      <dgm:prSet/>
      <dgm:spPr/>
      <dgm:t>
        <a:bodyPr/>
        <a:lstStyle/>
        <a:p>
          <a:endParaRPr lang="ru-RU"/>
        </a:p>
      </dgm:t>
    </dgm:pt>
    <dgm:pt modelId="{AD615390-55AE-4F58-A938-219B9CBCD402}" type="sibTrans" cxnId="{B91D71D6-346B-4A9C-8452-F38953B3273A}">
      <dgm:prSet/>
      <dgm:spPr/>
      <dgm:t>
        <a:bodyPr/>
        <a:lstStyle/>
        <a:p>
          <a:endParaRPr lang="ru-RU"/>
        </a:p>
      </dgm:t>
    </dgm:pt>
    <dgm:pt modelId="{D8BD24A3-94B8-4583-8B63-3AFBCBB9A257}">
      <dgm:prSet phldrT="[Текст]" custT="1"/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«Инклюзия как принцип организации образования является явлением социально-педагогического характера. Соответственно, инклюзия нацелена не на изменение или исправление отдельного ребенка, а на адаптацию учебной и социальной среды к возможностям данного ребенка» (Проф. </a:t>
          </a:r>
          <a:r>
            <a:rPr lang="ru-RU" sz="1800" dirty="0" err="1" smtClean="0">
              <a:latin typeface="Arial" pitchFamily="34" charset="0"/>
              <a:cs typeface="Arial" pitchFamily="34" charset="0"/>
            </a:rPr>
            <a:t>Ульф</a:t>
          </a:r>
          <a:r>
            <a:rPr lang="ru-RU" sz="1800" dirty="0" smtClean="0">
              <a:latin typeface="Arial" pitchFamily="34" charset="0"/>
              <a:cs typeface="Arial" pitchFamily="34" charset="0"/>
            </a:rPr>
            <a:t> Янсон).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5274C796-DCA9-40DF-AC0F-1FE798CC1855}" type="parTrans" cxnId="{16EAB382-0E9D-40A9-B7EB-25B37FF323A0}">
      <dgm:prSet/>
      <dgm:spPr/>
      <dgm:t>
        <a:bodyPr/>
        <a:lstStyle/>
        <a:p>
          <a:endParaRPr lang="ru-RU"/>
        </a:p>
      </dgm:t>
    </dgm:pt>
    <dgm:pt modelId="{4E1E498C-8EF9-4407-8C9B-AA638D2F3314}" type="sibTrans" cxnId="{16EAB382-0E9D-40A9-B7EB-25B37FF323A0}">
      <dgm:prSet/>
      <dgm:spPr/>
      <dgm:t>
        <a:bodyPr/>
        <a:lstStyle/>
        <a:p>
          <a:endParaRPr lang="ru-RU"/>
        </a:p>
      </dgm:t>
    </dgm:pt>
    <dgm:pt modelId="{050D7546-0B91-46DF-A6B1-09AC9D0E8FA3}" type="pres">
      <dgm:prSet presAssocID="{780A9B91-2533-4FE6-A8EF-9226D24B10C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C1664B-3694-4955-A643-DC3F36F48E27}" type="pres">
      <dgm:prSet presAssocID="{1610B2F1-AD65-4717-8B3F-94B67B7B22A0}" presName="parentLin" presStyleCnt="0"/>
      <dgm:spPr/>
      <dgm:t>
        <a:bodyPr/>
        <a:lstStyle/>
        <a:p>
          <a:endParaRPr lang="ru-RU"/>
        </a:p>
      </dgm:t>
    </dgm:pt>
    <dgm:pt modelId="{84A79D0A-0333-4AAB-90B6-062D81D1F7A9}" type="pres">
      <dgm:prSet presAssocID="{1610B2F1-AD65-4717-8B3F-94B67B7B22A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8C6E634-6559-4F23-9B2F-1E7260FC4056}" type="pres">
      <dgm:prSet presAssocID="{1610B2F1-AD65-4717-8B3F-94B67B7B22A0}" presName="parentText" presStyleLbl="node1" presStyleIdx="0" presStyleCnt="3" custScaleY="1307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867D4-AA8B-417E-B34F-B0E4E4A55176}" type="pres">
      <dgm:prSet presAssocID="{1610B2F1-AD65-4717-8B3F-94B67B7B22A0}" presName="negativeSpace" presStyleCnt="0"/>
      <dgm:spPr/>
      <dgm:t>
        <a:bodyPr/>
        <a:lstStyle/>
        <a:p>
          <a:endParaRPr lang="ru-RU"/>
        </a:p>
      </dgm:t>
    </dgm:pt>
    <dgm:pt modelId="{88C232F8-B10D-4270-9779-20493B9FD85D}" type="pres">
      <dgm:prSet presAssocID="{1610B2F1-AD65-4717-8B3F-94B67B7B22A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F3D2D7-CC6C-410B-B010-03034C4AD170}" type="pres">
      <dgm:prSet presAssocID="{E0E752BF-A35E-46C2-B9EA-3182B72CD590}" presName="spaceBetweenRectangles" presStyleCnt="0"/>
      <dgm:spPr/>
      <dgm:t>
        <a:bodyPr/>
        <a:lstStyle/>
        <a:p>
          <a:endParaRPr lang="ru-RU"/>
        </a:p>
      </dgm:t>
    </dgm:pt>
    <dgm:pt modelId="{61DD2BB8-C0EB-44A7-83BD-BF9493C81F80}" type="pres">
      <dgm:prSet presAssocID="{FBFB93EF-8EB8-4FB2-8B1D-B8EEE003798A}" presName="parentLin" presStyleCnt="0"/>
      <dgm:spPr/>
      <dgm:t>
        <a:bodyPr/>
        <a:lstStyle/>
        <a:p>
          <a:endParaRPr lang="ru-RU"/>
        </a:p>
      </dgm:t>
    </dgm:pt>
    <dgm:pt modelId="{47DE8860-B229-46FC-B1CA-D6044C792FA5}" type="pres">
      <dgm:prSet presAssocID="{FBFB93EF-8EB8-4FB2-8B1D-B8EEE003798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A9EB8DB-1882-4A44-AC93-E26F0511D1BB}" type="pres">
      <dgm:prSet presAssocID="{FBFB93EF-8EB8-4FB2-8B1D-B8EEE003798A}" presName="parentText" presStyleLbl="node1" presStyleIdx="1" presStyleCnt="3" custScaleY="1457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4E9AF-1DDE-4615-9063-5B5070D3D754}" type="pres">
      <dgm:prSet presAssocID="{FBFB93EF-8EB8-4FB2-8B1D-B8EEE003798A}" presName="negativeSpace" presStyleCnt="0"/>
      <dgm:spPr/>
      <dgm:t>
        <a:bodyPr/>
        <a:lstStyle/>
        <a:p>
          <a:endParaRPr lang="ru-RU"/>
        </a:p>
      </dgm:t>
    </dgm:pt>
    <dgm:pt modelId="{4FBBCD92-F1E8-4072-B312-38037DB63C22}" type="pres">
      <dgm:prSet presAssocID="{FBFB93EF-8EB8-4FB2-8B1D-B8EEE003798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468C6C-9250-45F3-9F3A-33403AD4D282}" type="pres">
      <dgm:prSet presAssocID="{AD615390-55AE-4F58-A938-219B9CBCD402}" presName="spaceBetweenRectangles" presStyleCnt="0"/>
      <dgm:spPr/>
      <dgm:t>
        <a:bodyPr/>
        <a:lstStyle/>
        <a:p>
          <a:endParaRPr lang="ru-RU"/>
        </a:p>
      </dgm:t>
    </dgm:pt>
    <dgm:pt modelId="{DB315788-831F-407B-9FC0-8C53F0342A44}" type="pres">
      <dgm:prSet presAssocID="{D8BD24A3-94B8-4583-8B63-3AFBCBB9A257}" presName="parentLin" presStyleCnt="0"/>
      <dgm:spPr/>
      <dgm:t>
        <a:bodyPr/>
        <a:lstStyle/>
        <a:p>
          <a:endParaRPr lang="ru-RU"/>
        </a:p>
      </dgm:t>
    </dgm:pt>
    <dgm:pt modelId="{76EB74C6-E2ED-4D04-81D0-B7963A21F2C8}" type="pres">
      <dgm:prSet presAssocID="{D8BD24A3-94B8-4583-8B63-3AFBCBB9A25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FF8D66C-B951-4AED-BA61-B4DE2DA08FDF}" type="pres">
      <dgm:prSet presAssocID="{D8BD24A3-94B8-4583-8B63-3AFBCBB9A257}" presName="parentText" presStyleLbl="node1" presStyleIdx="2" presStyleCnt="3" custScaleY="1764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91DA9-096E-4A1F-9599-AD27C79F7F43}" type="pres">
      <dgm:prSet presAssocID="{D8BD24A3-94B8-4583-8B63-3AFBCBB9A257}" presName="negativeSpace" presStyleCnt="0"/>
      <dgm:spPr/>
      <dgm:t>
        <a:bodyPr/>
        <a:lstStyle/>
        <a:p>
          <a:endParaRPr lang="ru-RU"/>
        </a:p>
      </dgm:t>
    </dgm:pt>
    <dgm:pt modelId="{236EE591-B778-4C46-848B-E5D43560492B}" type="pres">
      <dgm:prSet presAssocID="{D8BD24A3-94B8-4583-8B63-3AFBCBB9A257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1D71D6-346B-4A9C-8452-F38953B3273A}" srcId="{780A9B91-2533-4FE6-A8EF-9226D24B10CE}" destId="{FBFB93EF-8EB8-4FB2-8B1D-B8EEE003798A}" srcOrd="1" destOrd="0" parTransId="{CBA7E755-AA27-4E0A-995C-823A612218A3}" sibTransId="{AD615390-55AE-4F58-A938-219B9CBCD402}"/>
    <dgm:cxn modelId="{B153CBCD-8FA5-47F2-9982-ACF06B34843C}" type="presOf" srcId="{D8BD24A3-94B8-4583-8B63-3AFBCBB9A257}" destId="{4FF8D66C-B951-4AED-BA61-B4DE2DA08FDF}" srcOrd="1" destOrd="0" presId="urn:microsoft.com/office/officeart/2005/8/layout/list1"/>
    <dgm:cxn modelId="{E9D1221C-E718-45AC-BFC7-D3B5BF75B9E3}" type="presOf" srcId="{1610B2F1-AD65-4717-8B3F-94B67B7B22A0}" destId="{D8C6E634-6559-4F23-9B2F-1E7260FC4056}" srcOrd="1" destOrd="0" presId="urn:microsoft.com/office/officeart/2005/8/layout/list1"/>
    <dgm:cxn modelId="{C1F2E3DD-5F0A-4789-AA75-C4D2E3FA7CB6}" type="presOf" srcId="{780A9B91-2533-4FE6-A8EF-9226D24B10CE}" destId="{050D7546-0B91-46DF-A6B1-09AC9D0E8FA3}" srcOrd="0" destOrd="0" presId="urn:microsoft.com/office/officeart/2005/8/layout/list1"/>
    <dgm:cxn modelId="{16EAB382-0E9D-40A9-B7EB-25B37FF323A0}" srcId="{780A9B91-2533-4FE6-A8EF-9226D24B10CE}" destId="{D8BD24A3-94B8-4583-8B63-3AFBCBB9A257}" srcOrd="2" destOrd="0" parTransId="{5274C796-DCA9-40DF-AC0F-1FE798CC1855}" sibTransId="{4E1E498C-8EF9-4407-8C9B-AA638D2F3314}"/>
    <dgm:cxn modelId="{8D61FB38-8005-41F2-99DD-D3FDCB1A8DED}" type="presOf" srcId="{1610B2F1-AD65-4717-8B3F-94B67B7B22A0}" destId="{84A79D0A-0333-4AAB-90B6-062D81D1F7A9}" srcOrd="0" destOrd="0" presId="urn:microsoft.com/office/officeart/2005/8/layout/list1"/>
    <dgm:cxn modelId="{FA87D53C-AE98-408D-B3EA-E5ABAAF40287}" type="presOf" srcId="{D8BD24A3-94B8-4583-8B63-3AFBCBB9A257}" destId="{76EB74C6-E2ED-4D04-81D0-B7963A21F2C8}" srcOrd="0" destOrd="0" presId="urn:microsoft.com/office/officeart/2005/8/layout/list1"/>
    <dgm:cxn modelId="{DE560B14-288E-4C08-BFE1-482F89D19723}" type="presOf" srcId="{FBFB93EF-8EB8-4FB2-8B1D-B8EEE003798A}" destId="{FA9EB8DB-1882-4A44-AC93-E26F0511D1BB}" srcOrd="1" destOrd="0" presId="urn:microsoft.com/office/officeart/2005/8/layout/list1"/>
    <dgm:cxn modelId="{847212EE-D079-4AC7-B632-6486E4EFEA4E}" type="presOf" srcId="{FBFB93EF-8EB8-4FB2-8B1D-B8EEE003798A}" destId="{47DE8860-B229-46FC-B1CA-D6044C792FA5}" srcOrd="0" destOrd="0" presId="urn:microsoft.com/office/officeart/2005/8/layout/list1"/>
    <dgm:cxn modelId="{E566D34E-2339-4F59-A5FE-5205B2DD373E}" srcId="{780A9B91-2533-4FE6-A8EF-9226D24B10CE}" destId="{1610B2F1-AD65-4717-8B3F-94B67B7B22A0}" srcOrd="0" destOrd="0" parTransId="{4E318CC3-920B-4ABB-B799-3C8E869CCCC3}" sibTransId="{E0E752BF-A35E-46C2-B9EA-3182B72CD590}"/>
    <dgm:cxn modelId="{9121EFC0-049C-47EF-9FBD-15952982713D}" type="presParOf" srcId="{050D7546-0B91-46DF-A6B1-09AC9D0E8FA3}" destId="{63C1664B-3694-4955-A643-DC3F36F48E27}" srcOrd="0" destOrd="0" presId="urn:microsoft.com/office/officeart/2005/8/layout/list1"/>
    <dgm:cxn modelId="{3B1199DC-E597-4EEB-B43A-4A9E300FB60C}" type="presParOf" srcId="{63C1664B-3694-4955-A643-DC3F36F48E27}" destId="{84A79D0A-0333-4AAB-90B6-062D81D1F7A9}" srcOrd="0" destOrd="0" presId="urn:microsoft.com/office/officeart/2005/8/layout/list1"/>
    <dgm:cxn modelId="{F1676765-78B4-4DCF-8F1D-C3F4DB5E3C38}" type="presParOf" srcId="{63C1664B-3694-4955-A643-DC3F36F48E27}" destId="{D8C6E634-6559-4F23-9B2F-1E7260FC4056}" srcOrd="1" destOrd="0" presId="urn:microsoft.com/office/officeart/2005/8/layout/list1"/>
    <dgm:cxn modelId="{61C80FEE-69EC-4A14-B7F1-45225E34F228}" type="presParOf" srcId="{050D7546-0B91-46DF-A6B1-09AC9D0E8FA3}" destId="{DE8867D4-AA8B-417E-B34F-B0E4E4A55176}" srcOrd="1" destOrd="0" presId="urn:microsoft.com/office/officeart/2005/8/layout/list1"/>
    <dgm:cxn modelId="{B9EF8786-C818-48EA-A250-B37EF47CC941}" type="presParOf" srcId="{050D7546-0B91-46DF-A6B1-09AC9D0E8FA3}" destId="{88C232F8-B10D-4270-9779-20493B9FD85D}" srcOrd="2" destOrd="0" presId="urn:microsoft.com/office/officeart/2005/8/layout/list1"/>
    <dgm:cxn modelId="{5E7FD43C-128F-4BDE-9EDC-AD82860A76BB}" type="presParOf" srcId="{050D7546-0B91-46DF-A6B1-09AC9D0E8FA3}" destId="{77F3D2D7-CC6C-410B-B010-03034C4AD170}" srcOrd="3" destOrd="0" presId="urn:microsoft.com/office/officeart/2005/8/layout/list1"/>
    <dgm:cxn modelId="{FAB9DAC5-A1DC-4336-96AB-2872AF152DA8}" type="presParOf" srcId="{050D7546-0B91-46DF-A6B1-09AC9D0E8FA3}" destId="{61DD2BB8-C0EB-44A7-83BD-BF9493C81F80}" srcOrd="4" destOrd="0" presId="urn:microsoft.com/office/officeart/2005/8/layout/list1"/>
    <dgm:cxn modelId="{0625F527-FAF4-4776-A8E0-FF64F710E0AA}" type="presParOf" srcId="{61DD2BB8-C0EB-44A7-83BD-BF9493C81F80}" destId="{47DE8860-B229-46FC-B1CA-D6044C792FA5}" srcOrd="0" destOrd="0" presId="urn:microsoft.com/office/officeart/2005/8/layout/list1"/>
    <dgm:cxn modelId="{6734AECF-49C5-4C9B-A8FB-A16227DD83AE}" type="presParOf" srcId="{61DD2BB8-C0EB-44A7-83BD-BF9493C81F80}" destId="{FA9EB8DB-1882-4A44-AC93-E26F0511D1BB}" srcOrd="1" destOrd="0" presId="urn:microsoft.com/office/officeart/2005/8/layout/list1"/>
    <dgm:cxn modelId="{2C37173A-EB97-435F-9A48-64EA3EAF4465}" type="presParOf" srcId="{050D7546-0B91-46DF-A6B1-09AC9D0E8FA3}" destId="{5FB4E9AF-1DDE-4615-9063-5B5070D3D754}" srcOrd="5" destOrd="0" presId="urn:microsoft.com/office/officeart/2005/8/layout/list1"/>
    <dgm:cxn modelId="{8F9FE338-4B35-471D-9FBF-AEB04F04C69D}" type="presParOf" srcId="{050D7546-0B91-46DF-A6B1-09AC9D0E8FA3}" destId="{4FBBCD92-F1E8-4072-B312-38037DB63C22}" srcOrd="6" destOrd="0" presId="urn:microsoft.com/office/officeart/2005/8/layout/list1"/>
    <dgm:cxn modelId="{5A40EB66-B5BD-432F-AD19-B263F1FEDDED}" type="presParOf" srcId="{050D7546-0B91-46DF-A6B1-09AC9D0E8FA3}" destId="{4F468C6C-9250-45F3-9F3A-33403AD4D282}" srcOrd="7" destOrd="0" presId="urn:microsoft.com/office/officeart/2005/8/layout/list1"/>
    <dgm:cxn modelId="{1182B08D-DB1F-4880-9B92-E6EEBBA654BB}" type="presParOf" srcId="{050D7546-0B91-46DF-A6B1-09AC9D0E8FA3}" destId="{DB315788-831F-407B-9FC0-8C53F0342A44}" srcOrd="8" destOrd="0" presId="urn:microsoft.com/office/officeart/2005/8/layout/list1"/>
    <dgm:cxn modelId="{C7CCDF48-A376-467A-A3E9-66BFCC8558DA}" type="presParOf" srcId="{DB315788-831F-407B-9FC0-8C53F0342A44}" destId="{76EB74C6-E2ED-4D04-81D0-B7963A21F2C8}" srcOrd="0" destOrd="0" presId="urn:microsoft.com/office/officeart/2005/8/layout/list1"/>
    <dgm:cxn modelId="{23C96D14-B4DF-4E14-8A17-FC2C7D8367C5}" type="presParOf" srcId="{DB315788-831F-407B-9FC0-8C53F0342A44}" destId="{4FF8D66C-B951-4AED-BA61-B4DE2DA08FDF}" srcOrd="1" destOrd="0" presId="urn:microsoft.com/office/officeart/2005/8/layout/list1"/>
    <dgm:cxn modelId="{9E4D670B-895A-43D5-A716-BBCABA0606B3}" type="presParOf" srcId="{050D7546-0B91-46DF-A6B1-09AC9D0E8FA3}" destId="{FE291DA9-096E-4A1F-9599-AD27C79F7F43}" srcOrd="9" destOrd="0" presId="urn:microsoft.com/office/officeart/2005/8/layout/list1"/>
    <dgm:cxn modelId="{15DDA743-532A-4051-A0C4-AD733C3C6A9B}" type="presParOf" srcId="{050D7546-0B91-46DF-A6B1-09AC9D0E8FA3}" destId="{236EE591-B778-4C46-848B-E5D43560492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D102F9-DD44-4B11-8D60-2593D03BB427}" type="doc">
      <dgm:prSet loTypeId="urn:microsoft.com/office/officeart/2005/8/layout/vList6" loCatId="process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63D7AAB2-DFA8-4149-B6B5-2F2FC62DA6B3}">
      <dgm:prSet phldrT="[Текст]" custT="1"/>
      <dgm:spPr/>
      <dgm:t>
        <a:bodyPr/>
        <a:lstStyle/>
        <a:p>
          <a:r>
            <a:rPr lang="ru-RU" sz="3600" i="0" smtClean="0">
              <a:latin typeface="+mj-lt"/>
            </a:rPr>
            <a:t>социальная адаптация </a:t>
          </a:r>
          <a:endParaRPr lang="ru-RU" sz="3600" i="0" dirty="0">
            <a:latin typeface="+mj-lt"/>
          </a:endParaRPr>
        </a:p>
      </dgm:t>
    </dgm:pt>
    <dgm:pt modelId="{F23915BD-0779-45BC-88A5-448D3A939FD1}" type="parTrans" cxnId="{CB161D07-D117-46F6-A67A-F9CC3CEADD9B}">
      <dgm:prSet/>
      <dgm:spPr/>
      <dgm:t>
        <a:bodyPr/>
        <a:lstStyle/>
        <a:p>
          <a:endParaRPr lang="ru-RU"/>
        </a:p>
      </dgm:t>
    </dgm:pt>
    <dgm:pt modelId="{010C3288-358C-4A9F-9FFA-D99E3A97B11E}" type="sibTrans" cxnId="{CB161D07-D117-46F6-A67A-F9CC3CEADD9B}">
      <dgm:prSet/>
      <dgm:spPr/>
      <dgm:t>
        <a:bodyPr/>
        <a:lstStyle/>
        <a:p>
          <a:endParaRPr lang="ru-RU"/>
        </a:p>
      </dgm:t>
    </dgm:pt>
    <dgm:pt modelId="{15BE1F0B-7653-4884-8B97-F6D632C35B88}">
      <dgm:prSet phldrT="[Текст]"/>
      <dgm:spPr/>
      <dgm:t>
        <a:bodyPr/>
        <a:lstStyle/>
        <a:p>
          <a:r>
            <a:rPr lang="ru-RU" dirty="0" smtClean="0"/>
            <a:t>процесс приспособления ребенка к социальным условиям, ролевым функциям и социальным нормам</a:t>
          </a:r>
          <a:endParaRPr lang="ru-RU" dirty="0"/>
        </a:p>
      </dgm:t>
    </dgm:pt>
    <dgm:pt modelId="{AEA7DE4B-57BF-410A-B54B-503EFB868519}" type="parTrans" cxnId="{671D0AB2-686E-4799-9D0B-B5CFCF72D40B}">
      <dgm:prSet/>
      <dgm:spPr/>
      <dgm:t>
        <a:bodyPr/>
        <a:lstStyle/>
        <a:p>
          <a:endParaRPr lang="ru-RU"/>
        </a:p>
      </dgm:t>
    </dgm:pt>
    <dgm:pt modelId="{F1B061DA-C29A-4419-AEE6-2CC1636B15DC}" type="sibTrans" cxnId="{671D0AB2-686E-4799-9D0B-B5CFCF72D40B}">
      <dgm:prSet/>
      <dgm:spPr/>
      <dgm:t>
        <a:bodyPr/>
        <a:lstStyle/>
        <a:p>
          <a:endParaRPr lang="ru-RU"/>
        </a:p>
      </dgm:t>
    </dgm:pt>
    <dgm:pt modelId="{D1C6A98A-EBAE-4583-8B6E-755A389BFA0A}">
      <dgm:prSet phldrT="[Текст]" custT="1"/>
      <dgm:spPr/>
      <dgm:t>
        <a:bodyPr/>
        <a:lstStyle/>
        <a:p>
          <a:r>
            <a:rPr lang="ru-RU" sz="3600" i="0" smtClean="0"/>
            <a:t>интериоризация</a:t>
          </a:r>
          <a:r>
            <a:rPr lang="ru-RU" sz="3600" smtClean="0"/>
            <a:t> </a:t>
          </a:r>
          <a:endParaRPr lang="ru-RU" sz="3600" dirty="0"/>
        </a:p>
      </dgm:t>
    </dgm:pt>
    <dgm:pt modelId="{EA99211C-4F4C-40D9-BFC1-84BADF6B5A88}" type="parTrans" cxnId="{77F1DA0D-738C-4F22-9350-3EFFD2D64D20}">
      <dgm:prSet/>
      <dgm:spPr/>
      <dgm:t>
        <a:bodyPr/>
        <a:lstStyle/>
        <a:p>
          <a:endParaRPr lang="ru-RU"/>
        </a:p>
      </dgm:t>
    </dgm:pt>
    <dgm:pt modelId="{984F3702-E895-4CA1-A7CD-8ED1586D69DF}" type="sibTrans" cxnId="{77F1DA0D-738C-4F22-9350-3EFFD2D64D20}">
      <dgm:prSet/>
      <dgm:spPr/>
      <dgm:t>
        <a:bodyPr/>
        <a:lstStyle/>
        <a:p>
          <a:endParaRPr lang="ru-RU"/>
        </a:p>
      </dgm:t>
    </dgm:pt>
    <dgm:pt modelId="{3784B47C-5832-4A30-9FE1-62FA316C217F}">
      <dgm:prSet phldrT="[Текст]"/>
      <dgm:spPr/>
      <dgm:t>
        <a:bodyPr/>
        <a:lstStyle/>
        <a:p>
          <a:r>
            <a:rPr lang="ru-RU" dirty="0" smtClean="0"/>
            <a:t>включения социальных норм и ценностей во внутренний мир ребенка, способ перевода ценностей в структуру «Я»</a:t>
          </a:r>
          <a:endParaRPr lang="ru-RU" dirty="0"/>
        </a:p>
      </dgm:t>
    </dgm:pt>
    <dgm:pt modelId="{0759CBAF-DD1C-4178-A3B0-472754F924B8}" type="parTrans" cxnId="{008AB27F-10FC-4747-85F5-19777FA02E9D}">
      <dgm:prSet/>
      <dgm:spPr/>
      <dgm:t>
        <a:bodyPr/>
        <a:lstStyle/>
        <a:p>
          <a:endParaRPr lang="ru-RU"/>
        </a:p>
      </dgm:t>
    </dgm:pt>
    <dgm:pt modelId="{CE33EA0C-B441-4B5E-8F5A-DDB00789CD98}" type="sibTrans" cxnId="{008AB27F-10FC-4747-85F5-19777FA02E9D}">
      <dgm:prSet/>
      <dgm:spPr/>
      <dgm:t>
        <a:bodyPr/>
        <a:lstStyle/>
        <a:p>
          <a:endParaRPr lang="ru-RU"/>
        </a:p>
      </dgm:t>
    </dgm:pt>
    <dgm:pt modelId="{B10C5C11-3A2E-4277-A6EA-1B55C63D1706}" type="pres">
      <dgm:prSet presAssocID="{2ED102F9-DD44-4B11-8D60-2593D03BB42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5F2DF40-205F-45E7-9EE0-6D84223320F5}" type="pres">
      <dgm:prSet presAssocID="{63D7AAB2-DFA8-4149-B6B5-2F2FC62DA6B3}" presName="linNode" presStyleCnt="0"/>
      <dgm:spPr/>
      <dgm:t>
        <a:bodyPr/>
        <a:lstStyle/>
        <a:p>
          <a:endParaRPr lang="ru-RU"/>
        </a:p>
      </dgm:t>
    </dgm:pt>
    <dgm:pt modelId="{6EC10EA3-5FFC-45F8-B209-45A6C6747EF7}" type="pres">
      <dgm:prSet presAssocID="{63D7AAB2-DFA8-4149-B6B5-2F2FC62DA6B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378BF3-E9E9-4C28-A158-32EE53D844B1}" type="pres">
      <dgm:prSet presAssocID="{63D7AAB2-DFA8-4149-B6B5-2F2FC62DA6B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DA2BB-B948-445D-9141-ED19C573E62A}" type="pres">
      <dgm:prSet presAssocID="{010C3288-358C-4A9F-9FFA-D99E3A97B11E}" presName="spacing" presStyleCnt="0"/>
      <dgm:spPr/>
      <dgm:t>
        <a:bodyPr/>
        <a:lstStyle/>
        <a:p>
          <a:endParaRPr lang="ru-RU"/>
        </a:p>
      </dgm:t>
    </dgm:pt>
    <dgm:pt modelId="{A22D482C-72CC-48DC-9F48-9EC0B470EE39}" type="pres">
      <dgm:prSet presAssocID="{D1C6A98A-EBAE-4583-8B6E-755A389BFA0A}" presName="linNode" presStyleCnt="0"/>
      <dgm:spPr/>
      <dgm:t>
        <a:bodyPr/>
        <a:lstStyle/>
        <a:p>
          <a:endParaRPr lang="ru-RU"/>
        </a:p>
      </dgm:t>
    </dgm:pt>
    <dgm:pt modelId="{162FDA4F-E8E1-434A-B8FF-4DBC83EB1D80}" type="pres">
      <dgm:prSet presAssocID="{D1C6A98A-EBAE-4583-8B6E-755A389BFA0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544FB-EA9A-4337-B65B-4A98D36ACC86}" type="pres">
      <dgm:prSet presAssocID="{D1C6A98A-EBAE-4583-8B6E-755A389BFA0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161D07-D117-46F6-A67A-F9CC3CEADD9B}" srcId="{2ED102F9-DD44-4B11-8D60-2593D03BB427}" destId="{63D7AAB2-DFA8-4149-B6B5-2F2FC62DA6B3}" srcOrd="0" destOrd="0" parTransId="{F23915BD-0779-45BC-88A5-448D3A939FD1}" sibTransId="{010C3288-358C-4A9F-9FFA-D99E3A97B11E}"/>
    <dgm:cxn modelId="{6450BA7F-57E5-4F9F-99D2-A869E3612E1A}" type="presOf" srcId="{3784B47C-5832-4A30-9FE1-62FA316C217F}" destId="{959544FB-EA9A-4337-B65B-4A98D36ACC86}" srcOrd="0" destOrd="0" presId="urn:microsoft.com/office/officeart/2005/8/layout/vList6"/>
    <dgm:cxn modelId="{671D0AB2-686E-4799-9D0B-B5CFCF72D40B}" srcId="{63D7AAB2-DFA8-4149-B6B5-2F2FC62DA6B3}" destId="{15BE1F0B-7653-4884-8B97-F6D632C35B88}" srcOrd="0" destOrd="0" parTransId="{AEA7DE4B-57BF-410A-B54B-503EFB868519}" sibTransId="{F1B061DA-C29A-4419-AEE6-2CC1636B15DC}"/>
    <dgm:cxn modelId="{B1B865D3-DFFD-4628-9A21-E46CE7CA9636}" type="presOf" srcId="{63D7AAB2-DFA8-4149-B6B5-2F2FC62DA6B3}" destId="{6EC10EA3-5FFC-45F8-B209-45A6C6747EF7}" srcOrd="0" destOrd="0" presId="urn:microsoft.com/office/officeart/2005/8/layout/vList6"/>
    <dgm:cxn modelId="{7AC6E4EC-155D-4AF3-8E91-B1D92E7BED7D}" type="presOf" srcId="{15BE1F0B-7653-4884-8B97-F6D632C35B88}" destId="{D0378BF3-E9E9-4C28-A158-32EE53D844B1}" srcOrd="0" destOrd="0" presId="urn:microsoft.com/office/officeart/2005/8/layout/vList6"/>
    <dgm:cxn modelId="{008AB27F-10FC-4747-85F5-19777FA02E9D}" srcId="{D1C6A98A-EBAE-4583-8B6E-755A389BFA0A}" destId="{3784B47C-5832-4A30-9FE1-62FA316C217F}" srcOrd="0" destOrd="0" parTransId="{0759CBAF-DD1C-4178-A3B0-472754F924B8}" sibTransId="{CE33EA0C-B441-4B5E-8F5A-DDB00789CD98}"/>
    <dgm:cxn modelId="{77F1DA0D-738C-4F22-9350-3EFFD2D64D20}" srcId="{2ED102F9-DD44-4B11-8D60-2593D03BB427}" destId="{D1C6A98A-EBAE-4583-8B6E-755A389BFA0A}" srcOrd="1" destOrd="0" parTransId="{EA99211C-4F4C-40D9-BFC1-84BADF6B5A88}" sibTransId="{984F3702-E895-4CA1-A7CD-8ED1586D69DF}"/>
    <dgm:cxn modelId="{2ED83095-FEC2-4CBC-8004-D41707C667AD}" type="presOf" srcId="{2ED102F9-DD44-4B11-8D60-2593D03BB427}" destId="{B10C5C11-3A2E-4277-A6EA-1B55C63D1706}" srcOrd="0" destOrd="0" presId="urn:microsoft.com/office/officeart/2005/8/layout/vList6"/>
    <dgm:cxn modelId="{BD164FB3-AAB9-4DA3-B6EB-B254F2067562}" type="presOf" srcId="{D1C6A98A-EBAE-4583-8B6E-755A389BFA0A}" destId="{162FDA4F-E8E1-434A-B8FF-4DBC83EB1D80}" srcOrd="0" destOrd="0" presId="urn:microsoft.com/office/officeart/2005/8/layout/vList6"/>
    <dgm:cxn modelId="{254D8AB4-CB45-471F-89B6-5A336FCF2865}" type="presParOf" srcId="{B10C5C11-3A2E-4277-A6EA-1B55C63D1706}" destId="{65F2DF40-205F-45E7-9EE0-6D84223320F5}" srcOrd="0" destOrd="0" presId="urn:microsoft.com/office/officeart/2005/8/layout/vList6"/>
    <dgm:cxn modelId="{985354E9-49E4-4C09-B0B1-A24D4D63C72E}" type="presParOf" srcId="{65F2DF40-205F-45E7-9EE0-6D84223320F5}" destId="{6EC10EA3-5FFC-45F8-B209-45A6C6747EF7}" srcOrd="0" destOrd="0" presId="urn:microsoft.com/office/officeart/2005/8/layout/vList6"/>
    <dgm:cxn modelId="{6F3196D7-C806-4649-8340-BD729C35E07A}" type="presParOf" srcId="{65F2DF40-205F-45E7-9EE0-6D84223320F5}" destId="{D0378BF3-E9E9-4C28-A158-32EE53D844B1}" srcOrd="1" destOrd="0" presId="urn:microsoft.com/office/officeart/2005/8/layout/vList6"/>
    <dgm:cxn modelId="{352602E5-A0AB-423A-87C4-A063C26177D3}" type="presParOf" srcId="{B10C5C11-3A2E-4277-A6EA-1B55C63D1706}" destId="{112DA2BB-B948-445D-9141-ED19C573E62A}" srcOrd="1" destOrd="0" presId="urn:microsoft.com/office/officeart/2005/8/layout/vList6"/>
    <dgm:cxn modelId="{1AB52DDA-347F-4BF5-835D-344403E82963}" type="presParOf" srcId="{B10C5C11-3A2E-4277-A6EA-1B55C63D1706}" destId="{A22D482C-72CC-48DC-9F48-9EC0B470EE39}" srcOrd="2" destOrd="0" presId="urn:microsoft.com/office/officeart/2005/8/layout/vList6"/>
    <dgm:cxn modelId="{9EA3BB1D-F1BA-4200-A98D-25C67C9CCB33}" type="presParOf" srcId="{A22D482C-72CC-48DC-9F48-9EC0B470EE39}" destId="{162FDA4F-E8E1-434A-B8FF-4DBC83EB1D80}" srcOrd="0" destOrd="0" presId="urn:microsoft.com/office/officeart/2005/8/layout/vList6"/>
    <dgm:cxn modelId="{F30CF3B8-D542-43BF-A60A-F75B6AC643C5}" type="presParOf" srcId="{A22D482C-72CC-48DC-9F48-9EC0B470EE39}" destId="{959544FB-EA9A-4337-B65B-4A98D36ACC8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A0EE08-6C5E-41CD-988B-A3398A55A25C}" type="doc">
      <dgm:prSet loTypeId="urn:microsoft.com/office/officeart/2005/8/layout/vProcess5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4A98C61-EED5-4FAB-9330-24BDC1D15BBB}">
      <dgm:prSet phldrT="[Текст]"/>
      <dgm:spPr/>
      <dgm:t>
        <a:bodyPr/>
        <a:lstStyle/>
        <a:p>
          <a:pPr algn="ctr"/>
          <a:r>
            <a:rPr lang="ru-RU" dirty="0" smtClean="0"/>
            <a:t>технология</a:t>
          </a:r>
          <a:endParaRPr lang="ru-RU" dirty="0"/>
        </a:p>
      </dgm:t>
    </dgm:pt>
    <dgm:pt modelId="{7C7E7B9E-12E1-494E-9B13-C33B4BAD805E}" type="parTrans" cxnId="{3C3329EA-F5ED-421B-959C-969395129475}">
      <dgm:prSet/>
      <dgm:spPr/>
      <dgm:t>
        <a:bodyPr/>
        <a:lstStyle/>
        <a:p>
          <a:endParaRPr lang="ru-RU"/>
        </a:p>
      </dgm:t>
    </dgm:pt>
    <dgm:pt modelId="{6C9010D0-A2E7-47DF-B0F8-4ABF6DB3E30B}" type="sibTrans" cxnId="{3C3329EA-F5ED-421B-959C-969395129475}">
      <dgm:prSet/>
      <dgm:spPr/>
      <dgm:t>
        <a:bodyPr/>
        <a:lstStyle/>
        <a:p>
          <a:endParaRPr lang="ru-RU"/>
        </a:p>
      </dgm:t>
    </dgm:pt>
    <dgm:pt modelId="{EFB42F99-F38F-475F-B951-562272768E25}">
      <dgm:prSet phldrT="[Текст]"/>
      <dgm:spPr/>
      <dgm:t>
        <a:bodyPr/>
        <a:lstStyle/>
        <a:p>
          <a:pPr algn="ctr"/>
          <a:r>
            <a:rPr lang="ru-RU" dirty="0" smtClean="0"/>
            <a:t>Цели, задачи,</a:t>
          </a:r>
        </a:p>
        <a:p>
          <a:pPr algn="ctr"/>
          <a:r>
            <a:rPr lang="ru-RU" dirty="0" smtClean="0"/>
            <a:t>принципы, условия</a:t>
          </a:r>
          <a:endParaRPr lang="ru-RU" dirty="0"/>
        </a:p>
      </dgm:t>
    </dgm:pt>
    <dgm:pt modelId="{65A44B5D-10F8-45B9-BEA5-78D844CD477E}" type="parTrans" cxnId="{D1BB01D5-3EDD-4FD5-8D30-CB279B211E3E}">
      <dgm:prSet/>
      <dgm:spPr/>
      <dgm:t>
        <a:bodyPr/>
        <a:lstStyle/>
        <a:p>
          <a:endParaRPr lang="ru-RU"/>
        </a:p>
      </dgm:t>
    </dgm:pt>
    <dgm:pt modelId="{00211C49-AAC5-4973-B9FC-FEBD625231FF}" type="sibTrans" cxnId="{D1BB01D5-3EDD-4FD5-8D30-CB279B211E3E}">
      <dgm:prSet/>
      <dgm:spPr/>
      <dgm:t>
        <a:bodyPr/>
        <a:lstStyle/>
        <a:p>
          <a:endParaRPr lang="ru-RU"/>
        </a:p>
      </dgm:t>
    </dgm:pt>
    <dgm:pt modelId="{9E01683C-533D-4F7D-9DB6-85BC3CADC1C0}">
      <dgm:prSet phldrT="[Текст]"/>
      <dgm:spPr/>
      <dgm:t>
        <a:bodyPr/>
        <a:lstStyle/>
        <a:p>
          <a:r>
            <a:rPr lang="ru-RU" dirty="0" smtClean="0"/>
            <a:t>Формы, подходы, методы, приемы, средства</a:t>
          </a:r>
          <a:endParaRPr lang="ru-RU" dirty="0"/>
        </a:p>
      </dgm:t>
    </dgm:pt>
    <dgm:pt modelId="{2272F431-BEA0-4750-9301-73A3EDEF8635}" type="parTrans" cxnId="{5F14051A-F309-440E-8BF6-69383733C9A2}">
      <dgm:prSet/>
      <dgm:spPr/>
      <dgm:t>
        <a:bodyPr/>
        <a:lstStyle/>
        <a:p>
          <a:endParaRPr lang="ru-RU"/>
        </a:p>
      </dgm:t>
    </dgm:pt>
    <dgm:pt modelId="{2B35E6AA-3FDC-49AC-B91C-1B932EE9F49C}" type="sibTrans" cxnId="{5F14051A-F309-440E-8BF6-69383733C9A2}">
      <dgm:prSet/>
      <dgm:spPr/>
      <dgm:t>
        <a:bodyPr/>
        <a:lstStyle/>
        <a:p>
          <a:endParaRPr lang="ru-RU"/>
        </a:p>
      </dgm:t>
    </dgm:pt>
    <dgm:pt modelId="{E075CDBD-C61D-4842-9728-4A7F2B70AB92}" type="pres">
      <dgm:prSet presAssocID="{5FA0EE08-6C5E-41CD-988B-A3398A55A25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C2F640-EA73-4C67-B7BB-8563778593F6}" type="pres">
      <dgm:prSet presAssocID="{5FA0EE08-6C5E-41CD-988B-A3398A55A25C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A4837A67-96C8-4018-B62C-7AF0EBFB8F74}" type="pres">
      <dgm:prSet presAssocID="{5FA0EE08-6C5E-41CD-988B-A3398A55A25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D5E32-D5F7-42B9-931F-F21452C9370F}" type="pres">
      <dgm:prSet presAssocID="{5FA0EE08-6C5E-41CD-988B-A3398A55A25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5993F-03F0-48AF-B34B-4FC3471CF3EB}" type="pres">
      <dgm:prSet presAssocID="{5FA0EE08-6C5E-41CD-988B-A3398A55A25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DBCB7-3F42-457A-A7F3-350A452F354E}" type="pres">
      <dgm:prSet presAssocID="{5FA0EE08-6C5E-41CD-988B-A3398A55A25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21F4EC-B13E-47FA-95C3-62D114A8C857}" type="pres">
      <dgm:prSet presAssocID="{5FA0EE08-6C5E-41CD-988B-A3398A55A25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4C9C3-6B0E-4A03-A532-FF850EFF3C4F}" type="pres">
      <dgm:prSet presAssocID="{5FA0EE08-6C5E-41CD-988B-A3398A55A25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7F4B36-BC1F-4427-A40A-BB926DA997A8}" type="pres">
      <dgm:prSet presAssocID="{5FA0EE08-6C5E-41CD-988B-A3398A55A25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EE8D3A-77A1-4E31-B31B-3A13CCAFFA22}" type="pres">
      <dgm:prSet presAssocID="{5FA0EE08-6C5E-41CD-988B-A3398A55A25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A22DDA-2D96-407F-8166-343B68BD0D88}" type="presOf" srcId="{94A98C61-EED5-4FAB-9330-24BDC1D15BBB}" destId="{5714C9C3-6B0E-4A03-A532-FF850EFF3C4F}" srcOrd="1" destOrd="0" presId="urn:microsoft.com/office/officeart/2005/8/layout/vProcess5"/>
    <dgm:cxn modelId="{66130BD8-F83C-4D7B-88A5-A80405B0086D}" type="presOf" srcId="{EFB42F99-F38F-475F-B951-562272768E25}" destId="{F77F4B36-BC1F-4427-A40A-BB926DA997A8}" srcOrd="1" destOrd="0" presId="urn:microsoft.com/office/officeart/2005/8/layout/vProcess5"/>
    <dgm:cxn modelId="{3C3329EA-F5ED-421B-959C-969395129475}" srcId="{5FA0EE08-6C5E-41CD-988B-A3398A55A25C}" destId="{94A98C61-EED5-4FAB-9330-24BDC1D15BBB}" srcOrd="0" destOrd="0" parTransId="{7C7E7B9E-12E1-494E-9B13-C33B4BAD805E}" sibTransId="{6C9010D0-A2E7-47DF-B0F8-4ABF6DB3E30B}"/>
    <dgm:cxn modelId="{BA577FEB-A113-413A-B9FF-9278DB68EF56}" type="presOf" srcId="{9E01683C-533D-4F7D-9DB6-85BC3CADC1C0}" destId="{F0A5993F-03F0-48AF-B34B-4FC3471CF3EB}" srcOrd="0" destOrd="0" presId="urn:microsoft.com/office/officeart/2005/8/layout/vProcess5"/>
    <dgm:cxn modelId="{D1BB01D5-3EDD-4FD5-8D30-CB279B211E3E}" srcId="{5FA0EE08-6C5E-41CD-988B-A3398A55A25C}" destId="{EFB42F99-F38F-475F-B951-562272768E25}" srcOrd="1" destOrd="0" parTransId="{65A44B5D-10F8-45B9-BEA5-78D844CD477E}" sibTransId="{00211C49-AAC5-4973-B9FC-FEBD625231FF}"/>
    <dgm:cxn modelId="{59B1263D-105B-420C-BB24-EA35CC38CF59}" type="presOf" srcId="{94A98C61-EED5-4FAB-9330-24BDC1D15BBB}" destId="{A4837A67-96C8-4018-B62C-7AF0EBFB8F74}" srcOrd="0" destOrd="0" presId="urn:microsoft.com/office/officeart/2005/8/layout/vProcess5"/>
    <dgm:cxn modelId="{76E1B40B-2F17-44A8-BB26-58C22F543C2C}" type="presOf" srcId="{6C9010D0-A2E7-47DF-B0F8-4ABF6DB3E30B}" destId="{D36DBCB7-3F42-457A-A7F3-350A452F354E}" srcOrd="0" destOrd="0" presId="urn:microsoft.com/office/officeart/2005/8/layout/vProcess5"/>
    <dgm:cxn modelId="{1FBE83B4-16D8-45E4-97AC-6EA881A60789}" type="presOf" srcId="{5FA0EE08-6C5E-41CD-988B-A3398A55A25C}" destId="{E075CDBD-C61D-4842-9728-4A7F2B70AB92}" srcOrd="0" destOrd="0" presId="urn:microsoft.com/office/officeart/2005/8/layout/vProcess5"/>
    <dgm:cxn modelId="{5F14051A-F309-440E-8BF6-69383733C9A2}" srcId="{5FA0EE08-6C5E-41CD-988B-A3398A55A25C}" destId="{9E01683C-533D-4F7D-9DB6-85BC3CADC1C0}" srcOrd="2" destOrd="0" parTransId="{2272F431-BEA0-4750-9301-73A3EDEF8635}" sibTransId="{2B35E6AA-3FDC-49AC-B91C-1B932EE9F49C}"/>
    <dgm:cxn modelId="{B91F01C1-CED7-427E-9C8D-5A3F597E024F}" type="presOf" srcId="{9E01683C-533D-4F7D-9DB6-85BC3CADC1C0}" destId="{5BEE8D3A-77A1-4E31-B31B-3A13CCAFFA22}" srcOrd="1" destOrd="0" presId="urn:microsoft.com/office/officeart/2005/8/layout/vProcess5"/>
    <dgm:cxn modelId="{6CD24FE7-30AB-4A2F-A12E-A5D147392F72}" type="presOf" srcId="{EFB42F99-F38F-475F-B951-562272768E25}" destId="{EAAD5E32-D5F7-42B9-931F-F21452C9370F}" srcOrd="0" destOrd="0" presId="urn:microsoft.com/office/officeart/2005/8/layout/vProcess5"/>
    <dgm:cxn modelId="{C6CD68F8-E763-4BB5-91E5-A44AC08317D4}" type="presOf" srcId="{00211C49-AAC5-4973-B9FC-FEBD625231FF}" destId="{B321F4EC-B13E-47FA-95C3-62D114A8C857}" srcOrd="0" destOrd="0" presId="urn:microsoft.com/office/officeart/2005/8/layout/vProcess5"/>
    <dgm:cxn modelId="{46D82044-7A79-4531-8254-8C203DBD6F62}" type="presParOf" srcId="{E075CDBD-C61D-4842-9728-4A7F2B70AB92}" destId="{5BC2F640-EA73-4C67-B7BB-8563778593F6}" srcOrd="0" destOrd="0" presId="urn:microsoft.com/office/officeart/2005/8/layout/vProcess5"/>
    <dgm:cxn modelId="{3BB87351-C2BD-4E49-8BFD-A57D3E904C28}" type="presParOf" srcId="{E075CDBD-C61D-4842-9728-4A7F2B70AB92}" destId="{A4837A67-96C8-4018-B62C-7AF0EBFB8F74}" srcOrd="1" destOrd="0" presId="urn:microsoft.com/office/officeart/2005/8/layout/vProcess5"/>
    <dgm:cxn modelId="{FEBA3630-19FA-4069-B349-844B6913C773}" type="presParOf" srcId="{E075CDBD-C61D-4842-9728-4A7F2B70AB92}" destId="{EAAD5E32-D5F7-42B9-931F-F21452C9370F}" srcOrd="2" destOrd="0" presId="urn:microsoft.com/office/officeart/2005/8/layout/vProcess5"/>
    <dgm:cxn modelId="{D8E7CAFC-27B0-4A6C-992E-D73FCE6E583B}" type="presParOf" srcId="{E075CDBD-C61D-4842-9728-4A7F2B70AB92}" destId="{F0A5993F-03F0-48AF-B34B-4FC3471CF3EB}" srcOrd="3" destOrd="0" presId="urn:microsoft.com/office/officeart/2005/8/layout/vProcess5"/>
    <dgm:cxn modelId="{5874C591-37EB-44E3-AE2A-3B3C50440BA7}" type="presParOf" srcId="{E075CDBD-C61D-4842-9728-4A7F2B70AB92}" destId="{D36DBCB7-3F42-457A-A7F3-350A452F354E}" srcOrd="4" destOrd="0" presId="urn:microsoft.com/office/officeart/2005/8/layout/vProcess5"/>
    <dgm:cxn modelId="{9A221BEC-4BB3-4A74-9012-691A2BE17080}" type="presParOf" srcId="{E075CDBD-C61D-4842-9728-4A7F2B70AB92}" destId="{B321F4EC-B13E-47FA-95C3-62D114A8C857}" srcOrd="5" destOrd="0" presId="urn:microsoft.com/office/officeart/2005/8/layout/vProcess5"/>
    <dgm:cxn modelId="{17C91267-FC9C-45D5-B71B-340CEAFFE83E}" type="presParOf" srcId="{E075CDBD-C61D-4842-9728-4A7F2B70AB92}" destId="{5714C9C3-6B0E-4A03-A532-FF850EFF3C4F}" srcOrd="6" destOrd="0" presId="urn:microsoft.com/office/officeart/2005/8/layout/vProcess5"/>
    <dgm:cxn modelId="{4ABE1E2E-7FA5-411A-A9B6-854647981679}" type="presParOf" srcId="{E075CDBD-C61D-4842-9728-4A7F2B70AB92}" destId="{F77F4B36-BC1F-4427-A40A-BB926DA997A8}" srcOrd="7" destOrd="0" presId="urn:microsoft.com/office/officeart/2005/8/layout/vProcess5"/>
    <dgm:cxn modelId="{9E00B1FE-677E-435D-8AAB-6D5132DC29DD}" type="presParOf" srcId="{E075CDBD-C61D-4842-9728-4A7F2B70AB92}" destId="{5BEE8D3A-77A1-4E31-B31B-3A13CCAFFA2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BFA864F-EB99-4E22-9ABA-1D18A295E83E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B56056E-EE0A-467E-B734-B2370469340D}">
      <dgm:prSet phldrT="[Текст]"/>
      <dgm:spPr/>
      <dgm:t>
        <a:bodyPr/>
        <a:lstStyle/>
        <a:p>
          <a:r>
            <a:rPr lang="ru-RU" dirty="0" smtClean="0"/>
            <a:t>Адаптационные технологии</a:t>
          </a:r>
          <a:endParaRPr lang="ru-RU" dirty="0"/>
        </a:p>
      </dgm:t>
    </dgm:pt>
    <dgm:pt modelId="{61F87AA8-5B29-43D3-BADB-9AA3F5120D1E}" type="parTrans" cxnId="{BA9AFC32-C309-47C9-BA8E-E49B5E14780B}">
      <dgm:prSet/>
      <dgm:spPr/>
      <dgm:t>
        <a:bodyPr/>
        <a:lstStyle/>
        <a:p>
          <a:endParaRPr lang="ru-RU"/>
        </a:p>
      </dgm:t>
    </dgm:pt>
    <dgm:pt modelId="{91E562CC-CAEB-4B24-B213-D2894DFFDA05}" type="sibTrans" cxnId="{BA9AFC32-C309-47C9-BA8E-E49B5E14780B}">
      <dgm:prSet/>
      <dgm:spPr/>
      <dgm:t>
        <a:bodyPr/>
        <a:lstStyle/>
        <a:p>
          <a:endParaRPr lang="ru-RU"/>
        </a:p>
      </dgm:t>
    </dgm:pt>
    <dgm:pt modelId="{B0C96DFE-9139-4D8D-ABA2-671D9A8A57C8}">
      <dgm:prSet phldrT="[Текст]"/>
      <dgm:spPr/>
      <dgm:t>
        <a:bodyPr/>
        <a:lstStyle/>
        <a:p>
          <a:r>
            <a:rPr lang="ru-RU" dirty="0" smtClean="0"/>
            <a:t>Здоровьесберегающие технологии</a:t>
          </a:r>
          <a:endParaRPr lang="ru-RU" dirty="0"/>
        </a:p>
      </dgm:t>
    </dgm:pt>
    <dgm:pt modelId="{A952F536-221A-4C73-8A26-7C4713413DB2}" type="parTrans" cxnId="{BFCFA101-4C95-478E-906E-86C65393179C}">
      <dgm:prSet/>
      <dgm:spPr/>
      <dgm:t>
        <a:bodyPr/>
        <a:lstStyle/>
        <a:p>
          <a:endParaRPr lang="ru-RU"/>
        </a:p>
      </dgm:t>
    </dgm:pt>
    <dgm:pt modelId="{A64AA9D7-5C6B-4620-A833-E0A7D6AE5FE3}" type="sibTrans" cxnId="{BFCFA101-4C95-478E-906E-86C65393179C}">
      <dgm:prSet/>
      <dgm:spPr/>
      <dgm:t>
        <a:bodyPr/>
        <a:lstStyle/>
        <a:p>
          <a:endParaRPr lang="ru-RU"/>
        </a:p>
      </dgm:t>
    </dgm:pt>
    <dgm:pt modelId="{21F79732-92B4-47FF-9AF0-712981015F8E}">
      <dgm:prSet phldrT="[Текст]"/>
      <dgm:spPr/>
      <dgm:t>
        <a:bodyPr/>
        <a:lstStyle/>
        <a:p>
          <a:r>
            <a:rPr lang="ru-RU" dirty="0" smtClean="0"/>
            <a:t>Педагогические технологии</a:t>
          </a:r>
          <a:endParaRPr lang="ru-RU" dirty="0"/>
        </a:p>
      </dgm:t>
    </dgm:pt>
    <dgm:pt modelId="{858842BF-9A70-47DB-A2B8-E5703F4E5ECD}" type="parTrans" cxnId="{4D35C831-169E-4BC8-A9E0-05EF7D301586}">
      <dgm:prSet/>
      <dgm:spPr/>
      <dgm:t>
        <a:bodyPr/>
        <a:lstStyle/>
        <a:p>
          <a:endParaRPr lang="ru-RU"/>
        </a:p>
      </dgm:t>
    </dgm:pt>
    <dgm:pt modelId="{1A8F743B-3D9E-4D5D-8269-18BF3D5F64E9}" type="sibTrans" cxnId="{4D35C831-169E-4BC8-A9E0-05EF7D301586}">
      <dgm:prSet/>
      <dgm:spPr/>
      <dgm:t>
        <a:bodyPr/>
        <a:lstStyle/>
        <a:p>
          <a:endParaRPr lang="ru-RU"/>
        </a:p>
      </dgm:t>
    </dgm:pt>
    <dgm:pt modelId="{AD46627A-7F22-43D1-936C-41D092068A21}" type="pres">
      <dgm:prSet presAssocID="{FBFA864F-EB99-4E22-9ABA-1D18A295E83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F2ABB0-178C-40E7-8981-CDD3AF9B9FC9}" type="pres">
      <dgm:prSet presAssocID="{1B56056E-EE0A-467E-B734-B2370469340D}" presName="parentLin" presStyleCnt="0"/>
      <dgm:spPr/>
      <dgm:t>
        <a:bodyPr/>
        <a:lstStyle/>
        <a:p>
          <a:endParaRPr lang="ru-RU"/>
        </a:p>
      </dgm:t>
    </dgm:pt>
    <dgm:pt modelId="{55F247D9-7646-47AC-9A35-4E415BB8FAAE}" type="pres">
      <dgm:prSet presAssocID="{1B56056E-EE0A-467E-B734-B2370469340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E566073-FE5B-4387-978A-643561080A03}" type="pres">
      <dgm:prSet presAssocID="{1B56056E-EE0A-467E-B734-B2370469340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B138F-4868-4E44-A970-B6C7091493F1}" type="pres">
      <dgm:prSet presAssocID="{1B56056E-EE0A-467E-B734-B2370469340D}" presName="negativeSpace" presStyleCnt="0"/>
      <dgm:spPr/>
      <dgm:t>
        <a:bodyPr/>
        <a:lstStyle/>
        <a:p>
          <a:endParaRPr lang="ru-RU"/>
        </a:p>
      </dgm:t>
    </dgm:pt>
    <dgm:pt modelId="{229C5608-D00C-4F0A-B02D-9986B7DA464D}" type="pres">
      <dgm:prSet presAssocID="{1B56056E-EE0A-467E-B734-B2370469340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79ADB3-E300-4C35-8DDB-02B497090140}" type="pres">
      <dgm:prSet presAssocID="{91E562CC-CAEB-4B24-B213-D2894DFFDA05}" presName="spaceBetweenRectangles" presStyleCnt="0"/>
      <dgm:spPr/>
      <dgm:t>
        <a:bodyPr/>
        <a:lstStyle/>
        <a:p>
          <a:endParaRPr lang="ru-RU"/>
        </a:p>
      </dgm:t>
    </dgm:pt>
    <dgm:pt modelId="{5B658F87-40B7-4AFE-AD57-FC0F97293CA1}" type="pres">
      <dgm:prSet presAssocID="{B0C96DFE-9139-4D8D-ABA2-671D9A8A57C8}" presName="parentLin" presStyleCnt="0"/>
      <dgm:spPr/>
      <dgm:t>
        <a:bodyPr/>
        <a:lstStyle/>
        <a:p>
          <a:endParaRPr lang="ru-RU"/>
        </a:p>
      </dgm:t>
    </dgm:pt>
    <dgm:pt modelId="{22786627-94B9-4D19-B716-F6A95E68C586}" type="pres">
      <dgm:prSet presAssocID="{B0C96DFE-9139-4D8D-ABA2-671D9A8A57C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B4AE47B-E1EC-4F3E-80B9-19408E27F743}" type="pres">
      <dgm:prSet presAssocID="{B0C96DFE-9139-4D8D-ABA2-671D9A8A57C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2F95D2-F553-4AD2-AE0E-5E3FE4C488C1}" type="pres">
      <dgm:prSet presAssocID="{B0C96DFE-9139-4D8D-ABA2-671D9A8A57C8}" presName="negativeSpace" presStyleCnt="0"/>
      <dgm:spPr/>
      <dgm:t>
        <a:bodyPr/>
        <a:lstStyle/>
        <a:p>
          <a:endParaRPr lang="ru-RU"/>
        </a:p>
      </dgm:t>
    </dgm:pt>
    <dgm:pt modelId="{A59A5E90-C4B2-4671-88E9-7AE293970783}" type="pres">
      <dgm:prSet presAssocID="{B0C96DFE-9139-4D8D-ABA2-671D9A8A57C8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08B7B-3871-407D-98C2-5CA8416D2FF7}" type="pres">
      <dgm:prSet presAssocID="{A64AA9D7-5C6B-4620-A833-E0A7D6AE5FE3}" presName="spaceBetweenRectangles" presStyleCnt="0"/>
      <dgm:spPr/>
      <dgm:t>
        <a:bodyPr/>
        <a:lstStyle/>
        <a:p>
          <a:endParaRPr lang="ru-RU"/>
        </a:p>
      </dgm:t>
    </dgm:pt>
    <dgm:pt modelId="{C9EAB9E5-1C24-44B7-AE25-AD1849AE7ADC}" type="pres">
      <dgm:prSet presAssocID="{21F79732-92B4-47FF-9AF0-712981015F8E}" presName="parentLin" presStyleCnt="0"/>
      <dgm:spPr/>
      <dgm:t>
        <a:bodyPr/>
        <a:lstStyle/>
        <a:p>
          <a:endParaRPr lang="ru-RU"/>
        </a:p>
      </dgm:t>
    </dgm:pt>
    <dgm:pt modelId="{FC9EC791-3701-403B-A1E0-93093A3415ED}" type="pres">
      <dgm:prSet presAssocID="{21F79732-92B4-47FF-9AF0-712981015F8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FD6A93D-F7E2-424D-BCAA-887370416468}" type="pres">
      <dgm:prSet presAssocID="{21F79732-92B4-47FF-9AF0-712981015F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94CB6-4B80-4CE8-905C-E794A4F3EA87}" type="pres">
      <dgm:prSet presAssocID="{21F79732-92B4-47FF-9AF0-712981015F8E}" presName="negativeSpace" presStyleCnt="0"/>
      <dgm:spPr/>
      <dgm:t>
        <a:bodyPr/>
        <a:lstStyle/>
        <a:p>
          <a:endParaRPr lang="ru-RU"/>
        </a:p>
      </dgm:t>
    </dgm:pt>
    <dgm:pt modelId="{2493CC9F-B8F0-42C1-9D8C-B228DCCF1C96}" type="pres">
      <dgm:prSet presAssocID="{21F79732-92B4-47FF-9AF0-712981015F8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AD081D-FCB7-4749-85D0-FE3F25011F6D}" type="presOf" srcId="{1B56056E-EE0A-467E-B734-B2370469340D}" destId="{EE566073-FE5B-4387-978A-643561080A03}" srcOrd="1" destOrd="0" presId="urn:microsoft.com/office/officeart/2005/8/layout/list1"/>
    <dgm:cxn modelId="{BA9AFC32-C309-47C9-BA8E-E49B5E14780B}" srcId="{FBFA864F-EB99-4E22-9ABA-1D18A295E83E}" destId="{1B56056E-EE0A-467E-B734-B2370469340D}" srcOrd="0" destOrd="0" parTransId="{61F87AA8-5B29-43D3-BADB-9AA3F5120D1E}" sibTransId="{91E562CC-CAEB-4B24-B213-D2894DFFDA05}"/>
    <dgm:cxn modelId="{BFCFA101-4C95-478E-906E-86C65393179C}" srcId="{FBFA864F-EB99-4E22-9ABA-1D18A295E83E}" destId="{B0C96DFE-9139-4D8D-ABA2-671D9A8A57C8}" srcOrd="1" destOrd="0" parTransId="{A952F536-221A-4C73-8A26-7C4713413DB2}" sibTransId="{A64AA9D7-5C6B-4620-A833-E0A7D6AE5FE3}"/>
    <dgm:cxn modelId="{43126750-DF55-4E8B-8E32-EF9D789CAEE6}" type="presOf" srcId="{FBFA864F-EB99-4E22-9ABA-1D18A295E83E}" destId="{AD46627A-7F22-43D1-936C-41D092068A21}" srcOrd="0" destOrd="0" presId="urn:microsoft.com/office/officeart/2005/8/layout/list1"/>
    <dgm:cxn modelId="{4D35C831-169E-4BC8-A9E0-05EF7D301586}" srcId="{FBFA864F-EB99-4E22-9ABA-1D18A295E83E}" destId="{21F79732-92B4-47FF-9AF0-712981015F8E}" srcOrd="2" destOrd="0" parTransId="{858842BF-9A70-47DB-A2B8-E5703F4E5ECD}" sibTransId="{1A8F743B-3D9E-4D5D-8269-18BF3D5F64E9}"/>
    <dgm:cxn modelId="{34FCC2CB-86E7-4197-A0AC-E84C84D14287}" type="presOf" srcId="{21F79732-92B4-47FF-9AF0-712981015F8E}" destId="{FC9EC791-3701-403B-A1E0-93093A3415ED}" srcOrd="0" destOrd="0" presId="urn:microsoft.com/office/officeart/2005/8/layout/list1"/>
    <dgm:cxn modelId="{44768C9D-A4EB-4383-BCFC-E5A59F2D2C87}" type="presOf" srcId="{1B56056E-EE0A-467E-B734-B2370469340D}" destId="{55F247D9-7646-47AC-9A35-4E415BB8FAAE}" srcOrd="0" destOrd="0" presId="urn:microsoft.com/office/officeart/2005/8/layout/list1"/>
    <dgm:cxn modelId="{51FA1107-5631-4C50-A436-C693F9B1F393}" type="presOf" srcId="{21F79732-92B4-47FF-9AF0-712981015F8E}" destId="{3FD6A93D-F7E2-424D-BCAA-887370416468}" srcOrd="1" destOrd="0" presId="urn:microsoft.com/office/officeart/2005/8/layout/list1"/>
    <dgm:cxn modelId="{4C0311E2-4325-4A95-B199-B50A06D6A6E0}" type="presOf" srcId="{B0C96DFE-9139-4D8D-ABA2-671D9A8A57C8}" destId="{22786627-94B9-4D19-B716-F6A95E68C586}" srcOrd="0" destOrd="0" presId="urn:microsoft.com/office/officeart/2005/8/layout/list1"/>
    <dgm:cxn modelId="{883B0B29-5502-47BB-8D4A-E7CC814752DB}" type="presOf" srcId="{B0C96DFE-9139-4D8D-ABA2-671D9A8A57C8}" destId="{6B4AE47B-E1EC-4F3E-80B9-19408E27F743}" srcOrd="1" destOrd="0" presId="urn:microsoft.com/office/officeart/2005/8/layout/list1"/>
    <dgm:cxn modelId="{7AAC6BF3-5C1F-4189-AFE3-478C367F834C}" type="presParOf" srcId="{AD46627A-7F22-43D1-936C-41D092068A21}" destId="{CFF2ABB0-178C-40E7-8981-CDD3AF9B9FC9}" srcOrd="0" destOrd="0" presId="urn:microsoft.com/office/officeart/2005/8/layout/list1"/>
    <dgm:cxn modelId="{FEB6C3E0-456D-4134-9171-4F5BE5432516}" type="presParOf" srcId="{CFF2ABB0-178C-40E7-8981-CDD3AF9B9FC9}" destId="{55F247D9-7646-47AC-9A35-4E415BB8FAAE}" srcOrd="0" destOrd="0" presId="urn:microsoft.com/office/officeart/2005/8/layout/list1"/>
    <dgm:cxn modelId="{C8E4F7EC-41C2-47A4-886E-CA0E407D6341}" type="presParOf" srcId="{CFF2ABB0-178C-40E7-8981-CDD3AF9B9FC9}" destId="{EE566073-FE5B-4387-978A-643561080A03}" srcOrd="1" destOrd="0" presId="urn:microsoft.com/office/officeart/2005/8/layout/list1"/>
    <dgm:cxn modelId="{30C4B607-C910-46E4-B628-591607CA6283}" type="presParOf" srcId="{AD46627A-7F22-43D1-936C-41D092068A21}" destId="{58BB138F-4868-4E44-A970-B6C7091493F1}" srcOrd="1" destOrd="0" presId="urn:microsoft.com/office/officeart/2005/8/layout/list1"/>
    <dgm:cxn modelId="{21E81311-993B-4AA3-99F7-227299D67104}" type="presParOf" srcId="{AD46627A-7F22-43D1-936C-41D092068A21}" destId="{229C5608-D00C-4F0A-B02D-9986B7DA464D}" srcOrd="2" destOrd="0" presId="urn:microsoft.com/office/officeart/2005/8/layout/list1"/>
    <dgm:cxn modelId="{6BB23850-0442-45B6-9E24-62D1C46040AA}" type="presParOf" srcId="{AD46627A-7F22-43D1-936C-41D092068A21}" destId="{7C79ADB3-E300-4C35-8DDB-02B497090140}" srcOrd="3" destOrd="0" presId="urn:microsoft.com/office/officeart/2005/8/layout/list1"/>
    <dgm:cxn modelId="{FD3EAFD2-F46D-4E22-991D-6C439AB4F2B6}" type="presParOf" srcId="{AD46627A-7F22-43D1-936C-41D092068A21}" destId="{5B658F87-40B7-4AFE-AD57-FC0F97293CA1}" srcOrd="4" destOrd="0" presId="urn:microsoft.com/office/officeart/2005/8/layout/list1"/>
    <dgm:cxn modelId="{DD2874DC-5DDF-4481-80EF-B9B0E52AF502}" type="presParOf" srcId="{5B658F87-40B7-4AFE-AD57-FC0F97293CA1}" destId="{22786627-94B9-4D19-B716-F6A95E68C586}" srcOrd="0" destOrd="0" presId="urn:microsoft.com/office/officeart/2005/8/layout/list1"/>
    <dgm:cxn modelId="{8C3BBDEE-3514-4CD5-9FA2-4CE0EF301A26}" type="presParOf" srcId="{5B658F87-40B7-4AFE-AD57-FC0F97293CA1}" destId="{6B4AE47B-E1EC-4F3E-80B9-19408E27F743}" srcOrd="1" destOrd="0" presId="urn:microsoft.com/office/officeart/2005/8/layout/list1"/>
    <dgm:cxn modelId="{8DBE4BCE-D0D4-4CFC-B3F5-F3819B9FBDBD}" type="presParOf" srcId="{AD46627A-7F22-43D1-936C-41D092068A21}" destId="{8A2F95D2-F553-4AD2-AE0E-5E3FE4C488C1}" srcOrd="5" destOrd="0" presId="urn:microsoft.com/office/officeart/2005/8/layout/list1"/>
    <dgm:cxn modelId="{F8C2591B-C328-47C0-84DE-B207DBE23995}" type="presParOf" srcId="{AD46627A-7F22-43D1-936C-41D092068A21}" destId="{A59A5E90-C4B2-4671-88E9-7AE293970783}" srcOrd="6" destOrd="0" presId="urn:microsoft.com/office/officeart/2005/8/layout/list1"/>
    <dgm:cxn modelId="{FA993DBF-23A1-434B-A07C-D32245A34139}" type="presParOf" srcId="{AD46627A-7F22-43D1-936C-41D092068A21}" destId="{5B508B7B-3871-407D-98C2-5CA8416D2FF7}" srcOrd="7" destOrd="0" presId="urn:microsoft.com/office/officeart/2005/8/layout/list1"/>
    <dgm:cxn modelId="{F7B9CEF3-63CC-411C-BE3A-AE130DC55FEC}" type="presParOf" srcId="{AD46627A-7F22-43D1-936C-41D092068A21}" destId="{C9EAB9E5-1C24-44B7-AE25-AD1849AE7ADC}" srcOrd="8" destOrd="0" presId="urn:microsoft.com/office/officeart/2005/8/layout/list1"/>
    <dgm:cxn modelId="{AD3BF2DB-FFB0-4CA0-8C58-E01D78C1D044}" type="presParOf" srcId="{C9EAB9E5-1C24-44B7-AE25-AD1849AE7ADC}" destId="{FC9EC791-3701-403B-A1E0-93093A3415ED}" srcOrd="0" destOrd="0" presId="urn:microsoft.com/office/officeart/2005/8/layout/list1"/>
    <dgm:cxn modelId="{24ECEA3D-C423-47B2-87FE-4B3CCC428252}" type="presParOf" srcId="{C9EAB9E5-1C24-44B7-AE25-AD1849AE7ADC}" destId="{3FD6A93D-F7E2-424D-BCAA-887370416468}" srcOrd="1" destOrd="0" presId="urn:microsoft.com/office/officeart/2005/8/layout/list1"/>
    <dgm:cxn modelId="{3DC64F6A-92A9-4341-A2AD-D0A008A0E6BF}" type="presParOf" srcId="{AD46627A-7F22-43D1-936C-41D092068A21}" destId="{3C094CB6-4B80-4CE8-905C-E794A4F3EA87}" srcOrd="9" destOrd="0" presId="urn:microsoft.com/office/officeart/2005/8/layout/list1"/>
    <dgm:cxn modelId="{74EE354C-26F8-4802-A474-31C4B3CB7A4D}" type="presParOf" srcId="{AD46627A-7F22-43D1-936C-41D092068A21}" destId="{2493CC9F-B8F0-42C1-9D8C-B228DCCF1C9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A7672-F3ED-4BD0-A846-5D8760C97FBE}">
      <dsp:nvSpPr>
        <dsp:cNvPr id="0" name=""/>
        <dsp:cNvSpPr/>
      </dsp:nvSpPr>
      <dsp:spPr>
        <a:xfrm>
          <a:off x="454878" y="1200"/>
          <a:ext cx="2033289" cy="203328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Здоровые люди</a:t>
          </a:r>
          <a:endParaRPr lang="ru-RU" sz="1500" kern="1200" dirty="0"/>
        </a:p>
      </dsp:txBody>
      <dsp:txXfrm>
        <a:off x="752646" y="298968"/>
        <a:ext cx="1437753" cy="1437753"/>
      </dsp:txXfrm>
    </dsp:sp>
    <dsp:sp modelId="{C0DF2D78-2B5A-49A8-91EF-073CAFA406ED}">
      <dsp:nvSpPr>
        <dsp:cNvPr id="0" name=""/>
        <dsp:cNvSpPr/>
      </dsp:nvSpPr>
      <dsp:spPr>
        <a:xfrm>
          <a:off x="881869" y="2199593"/>
          <a:ext cx="1179308" cy="1179308"/>
        </a:xfrm>
        <a:prstGeom prst="mathPlus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1038186" y="2650560"/>
        <a:ext cx="866674" cy="277374"/>
      </dsp:txXfrm>
    </dsp:sp>
    <dsp:sp modelId="{B522A819-96DB-4D6C-9BD7-22DE8794D882}">
      <dsp:nvSpPr>
        <dsp:cNvPr id="0" name=""/>
        <dsp:cNvSpPr/>
      </dsp:nvSpPr>
      <dsp:spPr>
        <a:xfrm>
          <a:off x="454878" y="3544005"/>
          <a:ext cx="2033289" cy="2033289"/>
        </a:xfrm>
        <a:prstGeom prst="ellipse">
          <a:avLst/>
        </a:prstGeom>
        <a:gradFill rotWithShape="0">
          <a:gsLst>
            <a:gs pos="0">
              <a:schemeClr val="accent4">
                <a:hueOff val="609020"/>
                <a:satOff val="-10536"/>
                <a:lumOff val="-2255"/>
                <a:alphaOff val="0"/>
                <a:shade val="15000"/>
                <a:satMod val="180000"/>
              </a:schemeClr>
            </a:gs>
            <a:gs pos="50000">
              <a:schemeClr val="accent4">
                <a:hueOff val="609020"/>
                <a:satOff val="-10536"/>
                <a:lumOff val="-2255"/>
                <a:alphaOff val="0"/>
                <a:shade val="45000"/>
                <a:satMod val="170000"/>
              </a:schemeClr>
            </a:gs>
            <a:gs pos="70000">
              <a:schemeClr val="accent4">
                <a:hueOff val="609020"/>
                <a:satOff val="-10536"/>
                <a:lumOff val="-225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609020"/>
                <a:satOff val="-10536"/>
                <a:lumOff val="-225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609020"/>
              <a:satOff val="-10536"/>
              <a:lumOff val="-2255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Люди с отклонениями в состоянии здоровья</a:t>
          </a:r>
          <a:endParaRPr lang="ru-RU" sz="1500" kern="1200" dirty="0"/>
        </a:p>
      </dsp:txBody>
      <dsp:txXfrm>
        <a:off x="752646" y="3841773"/>
        <a:ext cx="1437753" cy="1437753"/>
      </dsp:txXfrm>
    </dsp:sp>
    <dsp:sp modelId="{D76E2F6E-AB8E-412C-9C04-459098A333C5}">
      <dsp:nvSpPr>
        <dsp:cNvPr id="0" name=""/>
        <dsp:cNvSpPr/>
      </dsp:nvSpPr>
      <dsp:spPr>
        <a:xfrm>
          <a:off x="2793161" y="2411056"/>
          <a:ext cx="646586" cy="7563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218040"/>
                <a:satOff val="-21072"/>
                <a:lumOff val="-4510"/>
                <a:alphaOff val="0"/>
                <a:shade val="15000"/>
                <a:satMod val="180000"/>
              </a:schemeClr>
            </a:gs>
            <a:gs pos="50000">
              <a:schemeClr val="accent4">
                <a:hueOff val="1218040"/>
                <a:satOff val="-21072"/>
                <a:lumOff val="-4510"/>
                <a:alphaOff val="0"/>
                <a:shade val="45000"/>
                <a:satMod val="170000"/>
              </a:schemeClr>
            </a:gs>
            <a:gs pos="70000">
              <a:schemeClr val="accent4">
                <a:hueOff val="1218040"/>
                <a:satOff val="-21072"/>
                <a:lumOff val="-451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1218040"/>
                <a:satOff val="-21072"/>
                <a:lumOff val="-451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1218040"/>
              <a:satOff val="-21072"/>
              <a:lumOff val="-451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793161" y="2562333"/>
        <a:ext cx="452610" cy="453829"/>
      </dsp:txXfrm>
    </dsp:sp>
    <dsp:sp modelId="{37965329-EB34-4F42-8097-DBE9CA7149A5}">
      <dsp:nvSpPr>
        <dsp:cNvPr id="0" name=""/>
        <dsp:cNvSpPr/>
      </dsp:nvSpPr>
      <dsp:spPr>
        <a:xfrm>
          <a:off x="3708142" y="755958"/>
          <a:ext cx="4066579" cy="4066579"/>
        </a:xfrm>
        <a:prstGeom prst="ellipse">
          <a:avLst/>
        </a:prstGeom>
        <a:gradFill rotWithShape="0">
          <a:gsLst>
            <a:gs pos="0">
              <a:schemeClr val="accent4">
                <a:hueOff val="1218040"/>
                <a:satOff val="-21072"/>
                <a:lumOff val="-4510"/>
                <a:alphaOff val="0"/>
                <a:shade val="15000"/>
                <a:satMod val="180000"/>
              </a:schemeClr>
            </a:gs>
            <a:gs pos="50000">
              <a:schemeClr val="accent4">
                <a:hueOff val="1218040"/>
                <a:satOff val="-21072"/>
                <a:lumOff val="-4510"/>
                <a:alphaOff val="0"/>
                <a:shade val="45000"/>
                <a:satMod val="170000"/>
              </a:schemeClr>
            </a:gs>
            <a:gs pos="70000">
              <a:schemeClr val="accent4">
                <a:hueOff val="1218040"/>
                <a:satOff val="-21072"/>
                <a:lumOff val="-451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1218040"/>
                <a:satOff val="-21072"/>
                <a:lumOff val="-451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1218040"/>
              <a:satOff val="-21072"/>
              <a:lumOff val="-451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Образование для всех</a:t>
          </a:r>
          <a:endParaRPr lang="ru-RU" sz="3300" kern="1200" dirty="0"/>
        </a:p>
      </dsp:txBody>
      <dsp:txXfrm>
        <a:off x="4303679" y="1351495"/>
        <a:ext cx="2875505" cy="28755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3F4AC-75F2-4446-9F2C-060642A92896}">
      <dsp:nvSpPr>
        <dsp:cNvPr id="0" name=""/>
        <dsp:cNvSpPr/>
      </dsp:nvSpPr>
      <dsp:spPr>
        <a:xfrm rot="5400000">
          <a:off x="-439343" y="439343"/>
          <a:ext cx="2928958" cy="205027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latin typeface="Arial" pitchFamily="34" charset="0"/>
              <a:cs typeface="Arial" pitchFamily="34" charset="0"/>
            </a:rPr>
            <a:t>Саламанская декларация 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1" y="1025134"/>
        <a:ext cx="2050270" cy="878688"/>
      </dsp:txXfrm>
    </dsp:sp>
    <dsp:sp modelId="{8D2CBE97-2DBB-4A53-B910-6A8855A00763}">
      <dsp:nvSpPr>
        <dsp:cNvPr id="0" name=""/>
        <dsp:cNvSpPr/>
      </dsp:nvSpPr>
      <dsp:spPr>
        <a:xfrm rot="5400000">
          <a:off x="4359503" y="-2309233"/>
          <a:ext cx="1903822" cy="65222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«особое внимание надо уделять потребностям детей и молодежи с серьезными недостатками. Они имеют же права, как и другие, на достижение максимальной независимости, когда станут взрослыми, и должны получать образование с учетом их потенциальных возможностей достижения своей цели».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2050270" y="92937"/>
        <a:ext cx="6429352" cy="1717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232F8-B10D-4270-9779-20493B9FD85D}">
      <dsp:nvSpPr>
        <dsp:cNvPr id="0" name=""/>
        <dsp:cNvSpPr/>
      </dsp:nvSpPr>
      <dsp:spPr>
        <a:xfrm>
          <a:off x="0" y="951661"/>
          <a:ext cx="8229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C6E634-6559-4F23-9B2F-1E7260FC4056}">
      <dsp:nvSpPr>
        <dsp:cNvPr id="0" name=""/>
        <dsp:cNvSpPr/>
      </dsp:nvSpPr>
      <dsp:spPr>
        <a:xfrm>
          <a:off x="411480" y="69153"/>
          <a:ext cx="5760720" cy="142862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Arial" pitchFamily="34" charset="0"/>
              <a:cs typeface="Arial" pitchFamily="34" charset="0"/>
            </a:rPr>
            <a:t>Инклюзия является социальной концепцией, которая предполагает однозначность понимания цели – гуманизация общественных отношений и принятие права лиц с ограниченными возможностями на качественное совместное образование. 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481220" y="138893"/>
        <a:ext cx="5621240" cy="1289148"/>
      </dsp:txXfrm>
    </dsp:sp>
    <dsp:sp modelId="{4FBBCD92-F1E8-4072-B312-38037DB63C22}">
      <dsp:nvSpPr>
        <dsp:cNvPr id="0" name=""/>
        <dsp:cNvSpPr/>
      </dsp:nvSpPr>
      <dsp:spPr>
        <a:xfrm>
          <a:off x="0" y="3129157"/>
          <a:ext cx="8229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609020"/>
              <a:satOff val="-10536"/>
              <a:lumOff val="-225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9EB8DB-1882-4A44-AC93-E26F0511D1BB}">
      <dsp:nvSpPr>
        <dsp:cNvPr id="0" name=""/>
        <dsp:cNvSpPr/>
      </dsp:nvSpPr>
      <dsp:spPr>
        <a:xfrm>
          <a:off x="411480" y="2083861"/>
          <a:ext cx="5760720" cy="1591415"/>
        </a:xfrm>
        <a:prstGeom prst="roundRect">
          <a:avLst/>
        </a:prstGeom>
        <a:gradFill rotWithShape="0">
          <a:gsLst>
            <a:gs pos="0">
              <a:schemeClr val="accent4">
                <a:hueOff val="609020"/>
                <a:satOff val="-10536"/>
                <a:lumOff val="-2255"/>
                <a:alphaOff val="0"/>
                <a:tint val="62000"/>
                <a:satMod val="180000"/>
              </a:schemeClr>
            </a:gs>
            <a:gs pos="65000">
              <a:schemeClr val="accent4">
                <a:hueOff val="609020"/>
                <a:satOff val="-10536"/>
                <a:lumOff val="-2255"/>
                <a:alphaOff val="0"/>
                <a:tint val="32000"/>
                <a:satMod val="250000"/>
              </a:schemeClr>
            </a:gs>
            <a:gs pos="100000">
              <a:schemeClr val="accent4">
                <a:hueOff val="609020"/>
                <a:satOff val="-10536"/>
                <a:lumOff val="-2255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Arial" pitchFamily="34" charset="0"/>
              <a:cs typeface="Arial" pitchFamily="34" charset="0"/>
            </a:rPr>
            <a:t>Инклюзия в образовании – это ступень инклюзии в обществе, одна из гуманитарных идей его развития. Развитие инклюзивного образования – не создание новой системы, а качественное и планомерное изменение системы образования в целом.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489166" y="2161547"/>
        <a:ext cx="5605348" cy="1436043"/>
      </dsp:txXfrm>
    </dsp:sp>
    <dsp:sp modelId="{236EE591-B778-4C46-848B-E5D43560492B}">
      <dsp:nvSpPr>
        <dsp:cNvPr id="0" name=""/>
        <dsp:cNvSpPr/>
      </dsp:nvSpPr>
      <dsp:spPr>
        <a:xfrm>
          <a:off x="0" y="5642156"/>
          <a:ext cx="8229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218040"/>
              <a:satOff val="-21072"/>
              <a:lumOff val="-451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F8D66C-B951-4AED-BA61-B4DE2DA08FDF}">
      <dsp:nvSpPr>
        <dsp:cNvPr id="0" name=""/>
        <dsp:cNvSpPr/>
      </dsp:nvSpPr>
      <dsp:spPr>
        <a:xfrm>
          <a:off x="411480" y="4261357"/>
          <a:ext cx="5760720" cy="1926918"/>
        </a:xfrm>
        <a:prstGeom prst="roundRect">
          <a:avLst/>
        </a:prstGeom>
        <a:gradFill rotWithShape="0">
          <a:gsLst>
            <a:gs pos="0">
              <a:schemeClr val="accent4">
                <a:hueOff val="1218040"/>
                <a:satOff val="-21072"/>
                <a:lumOff val="-4510"/>
                <a:alphaOff val="0"/>
                <a:tint val="62000"/>
                <a:satMod val="180000"/>
              </a:schemeClr>
            </a:gs>
            <a:gs pos="65000">
              <a:schemeClr val="accent4">
                <a:hueOff val="1218040"/>
                <a:satOff val="-21072"/>
                <a:lumOff val="-4510"/>
                <a:alphaOff val="0"/>
                <a:tint val="32000"/>
                <a:satMod val="250000"/>
              </a:schemeClr>
            </a:gs>
            <a:gs pos="100000">
              <a:schemeClr val="accent4">
                <a:hueOff val="1218040"/>
                <a:satOff val="-21072"/>
                <a:lumOff val="-451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«Инклюзия как принцип организации образования является явлением социально-педагогического характера. Соответственно, инклюзия нацелена не на изменение или исправление отдельного ребенка, а на адаптацию учебной и социальной среды к возможностям данного ребенка» (Проф. </a:t>
          </a:r>
          <a:r>
            <a:rPr lang="ru-RU" sz="1800" kern="1200" dirty="0" err="1" smtClean="0">
              <a:latin typeface="Arial" pitchFamily="34" charset="0"/>
              <a:cs typeface="Arial" pitchFamily="34" charset="0"/>
            </a:rPr>
            <a:t>Ульф</a:t>
          </a:r>
          <a:r>
            <a:rPr lang="ru-RU" sz="1800" kern="1200" dirty="0" smtClean="0">
              <a:latin typeface="Arial" pitchFamily="34" charset="0"/>
              <a:cs typeface="Arial" pitchFamily="34" charset="0"/>
            </a:rPr>
            <a:t> Янсон).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505544" y="4355421"/>
        <a:ext cx="5572592" cy="17387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78BF3-E9E9-4C28-A158-32EE53D844B1}">
      <dsp:nvSpPr>
        <dsp:cNvPr id="0" name=""/>
        <dsp:cNvSpPr/>
      </dsp:nvSpPr>
      <dsp:spPr>
        <a:xfrm>
          <a:off x="3291839" y="646"/>
          <a:ext cx="4937760" cy="25197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процесс приспособления ребенка к социальным условиям, ролевым функциям и социальным нормам</a:t>
          </a:r>
          <a:endParaRPr lang="ru-RU" sz="2100" kern="1200" dirty="0"/>
        </a:p>
      </dsp:txBody>
      <dsp:txXfrm>
        <a:off x="3291839" y="315612"/>
        <a:ext cx="3992862" cy="1889797"/>
      </dsp:txXfrm>
    </dsp:sp>
    <dsp:sp modelId="{6EC10EA3-5FFC-45F8-B209-45A6C6747EF7}">
      <dsp:nvSpPr>
        <dsp:cNvPr id="0" name=""/>
        <dsp:cNvSpPr/>
      </dsp:nvSpPr>
      <dsp:spPr>
        <a:xfrm>
          <a:off x="0" y="646"/>
          <a:ext cx="3291840" cy="251972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i="0" kern="1200" smtClean="0">
              <a:latin typeface="+mj-lt"/>
            </a:rPr>
            <a:t>социальная адаптация </a:t>
          </a:r>
          <a:endParaRPr lang="ru-RU" sz="3600" i="0" kern="1200" dirty="0">
            <a:latin typeface="+mj-lt"/>
          </a:endParaRPr>
        </a:p>
      </dsp:txBody>
      <dsp:txXfrm>
        <a:off x="123003" y="123649"/>
        <a:ext cx="3045834" cy="2273723"/>
      </dsp:txXfrm>
    </dsp:sp>
    <dsp:sp modelId="{959544FB-EA9A-4337-B65B-4A98D36ACC86}">
      <dsp:nvSpPr>
        <dsp:cNvPr id="0" name=""/>
        <dsp:cNvSpPr/>
      </dsp:nvSpPr>
      <dsp:spPr>
        <a:xfrm>
          <a:off x="3291839" y="2772348"/>
          <a:ext cx="4937760" cy="25197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включения социальных норм и ценностей во внутренний мир ребенка, способ перевода ценностей в структуру «Я»</a:t>
          </a:r>
          <a:endParaRPr lang="ru-RU" sz="2100" kern="1200" dirty="0"/>
        </a:p>
      </dsp:txBody>
      <dsp:txXfrm>
        <a:off x="3291839" y="3087314"/>
        <a:ext cx="3992862" cy="1889797"/>
      </dsp:txXfrm>
    </dsp:sp>
    <dsp:sp modelId="{162FDA4F-E8E1-434A-B8FF-4DBC83EB1D80}">
      <dsp:nvSpPr>
        <dsp:cNvPr id="0" name=""/>
        <dsp:cNvSpPr/>
      </dsp:nvSpPr>
      <dsp:spPr>
        <a:xfrm>
          <a:off x="0" y="2772348"/>
          <a:ext cx="3291840" cy="251972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i="0" kern="1200" smtClean="0"/>
            <a:t>интериоризация</a:t>
          </a:r>
          <a:r>
            <a:rPr lang="ru-RU" sz="3600" kern="1200" smtClean="0"/>
            <a:t> </a:t>
          </a:r>
          <a:endParaRPr lang="ru-RU" sz="3600" kern="1200" dirty="0"/>
        </a:p>
      </dsp:txBody>
      <dsp:txXfrm>
        <a:off x="123003" y="2895351"/>
        <a:ext cx="3045834" cy="22737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78608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Технологии формирования междисциплинарного инклюзивного процесса в образовательных организациях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7272366" cy="1428760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Валахов Д.В.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Может ли ученик принимать активное участие в уроке без модификации стиля преподавания и достигнуть такого же результата, как остальные?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Нужно ли определить ожидаемые результаты?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Сможет ли ученик больше участвовать в классной работе, если изменить обстановку, в которой ведется преподавание?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Потребуются ли ученикам разные учебные материалы, чтобы обеспечить участие всех?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Нужно ли разрабатывать какие-то альтернативные (адаптивные) виды деятельности для конкретного ученика и небольшой группы его одноклассников?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КАК РАЗДЕЛИТЬ УЧАЩИХСЯ ПО УРОВНЯМ ИХ ВОЗМОЖНОСТЕЙ И ПОДОБРАТЬ СООТВЕТСТВУЮЩИЕ ПОДХОДЫ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r>
              <a:rPr lang="ru-RU" b="1" dirty="0" smtClean="0"/>
              <a:t>Родители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Коллеги</a:t>
            </a:r>
          </a:p>
          <a:p>
            <a:r>
              <a:rPr lang="ru-RU" b="1" dirty="0" smtClean="0"/>
              <a:t>Волонтеры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Ученики школы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СОТРУДНИЧЕСТВО И ВЗАИМОДЕЙСТВИЕ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i="1" dirty="0" smtClean="0"/>
              <a:t>Да, всем нам нужен кто-то, на кого можно положиться, и, если хочешь, можешь положиться на меня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700" b="1" dirty="0" smtClean="0">
                <a:latin typeface="Arial" pitchFamily="34" charset="0"/>
                <a:cs typeface="Arial" pitchFamily="34" charset="0"/>
              </a:rPr>
              <a:t>лингвистическая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 составляющая интеллекта, связанная со словарным запасом;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700" b="1" dirty="0" smtClean="0">
                <a:latin typeface="Arial" pitchFamily="34" charset="0"/>
                <a:cs typeface="Arial" pitchFamily="34" charset="0"/>
              </a:rPr>
              <a:t>логическая/математическая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 составляющая интеллекта, связанная со способностью рассуждать и оперировать цифрами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700" b="1" dirty="0" smtClean="0">
                <a:latin typeface="Arial" pitchFamily="34" charset="0"/>
                <a:cs typeface="Arial" pitchFamily="34" charset="0"/>
              </a:rPr>
              <a:t>пространственная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 составляющая интеллекта, связанная со способностью воспринимать и воспроизводить образы и картины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700" b="1" dirty="0" smtClean="0">
                <a:latin typeface="Arial" pitchFamily="34" charset="0"/>
                <a:cs typeface="Arial" pitchFamily="34" charset="0"/>
              </a:rPr>
              <a:t>музыкальная 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составляющая интеллекта, связанная со способностью воспринимать и воспроизводить тон, ритм и тембр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700" b="1" dirty="0" smtClean="0">
                <a:latin typeface="Arial" pitchFamily="34" charset="0"/>
                <a:cs typeface="Arial" pitchFamily="34" charset="0"/>
              </a:rPr>
              <a:t>телесная/кинестетическая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  способностью владеть своим телом и кистями рук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700" b="1" dirty="0" smtClean="0">
                <a:latin typeface="Arial" pitchFamily="34" charset="0"/>
                <a:cs typeface="Arial" pitchFamily="34" charset="0"/>
              </a:rPr>
              <a:t>личностная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 составляющая интеллекта, связанная со способностью воспринимать себя как личность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700" b="1" dirty="0" smtClean="0">
                <a:latin typeface="Arial" pitchFamily="34" charset="0"/>
                <a:cs typeface="Arial" pitchFamily="34" charset="0"/>
              </a:rPr>
              <a:t>межличностная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 составляющая интеллекта, связанная с социальным развитием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700" b="1" dirty="0" smtClean="0">
                <a:latin typeface="Arial" pitchFamily="34" charset="0"/>
                <a:cs typeface="Arial" pitchFamily="34" charset="0"/>
              </a:rPr>
              <a:t>природная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 составляющая интеллекта, связанная со способностью понимать мир природы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ИНТЕЛЛЕКТ КАК СОЧЕТАНИЕ РАЗНОСТОРОННИХ СПОСОБНОСТЕЙ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573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Технологии формирования междисциплинарного инклюзивного процесса в образовательной организации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Основными процедурами технологии адаптации являются: </a:t>
            </a:r>
          </a:p>
          <a:p>
            <a:r>
              <a:rPr lang="ru-RU" dirty="0" smtClean="0"/>
              <a:t>цели совместной деятельности субъектов данной технологии (диагностика интересов и потребностей субъектов; выявление и анализ степени совпадения и различий; прогноз совместимости действий (среда – экономическая, социальная, правовая, психологическая, материально-техническая и др.); временной интервал; степень устойчивости; влияние последствий совместных действий на интересы и потребности субъектов); </a:t>
            </a:r>
          </a:p>
          <a:p>
            <a:r>
              <a:rPr lang="ru-RU" dirty="0" smtClean="0"/>
              <a:t>разработка программы совместных действий (характер социальных действий, нормативы (тенденции) сближения социальных характеристик; направления, показатели изменения среды совместной деятельности; определение объема затрат субъектов); </a:t>
            </a:r>
          </a:p>
          <a:p>
            <a:r>
              <a:rPr lang="ru-RU" dirty="0" smtClean="0"/>
              <a:t>организация адаптационного процесса (самоорганизация и управление; диагностика процесса, анализ эффективности процесса адаптации, коррекция).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активное участие самого обучающегося в освоении культуры человеческих отношений, в формировании опыта здоровьесбережения, который приобретается через постепенное расширение сферы общения и деятельности учащегося, развитие его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(от внешнего контроля к внутреннему самоконтролю), становление самосознания и активной жизненной позиции на основе воспитания и самовоспитания, формирования ответственности за свое здоровье, жизнь и здоровье других людей.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здоровьесберегающих технологий осуществляется на основе личностно-ориентированного подхода</a:t>
            </a:r>
            <a:br>
              <a:rPr lang="ru-RU" sz="31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28400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Результатом применения здоровьесберегающих технологий должно быть создание устойчивой мотивации и потребности к здоровому и продуктивному стилю жизни, физическому самосовершенствованию, достижению максимальной адаптации к меняющимся условиям современного общества.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Основными компонентами здоровьесберегающей технологии выступают: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аксиологический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гносеологический,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здоровьесберегающий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эмоционально-волевой, экологический, физкультурно-оздоровительный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Ключевыми элементами </a:t>
            </a:r>
            <a:r>
              <a:rPr lang="ru-RU" dirty="0" err="1" smtClean="0"/>
              <a:t>педтехнологии</a:t>
            </a:r>
            <a:r>
              <a:rPr lang="ru-RU" dirty="0" smtClean="0"/>
              <a:t> являются </a:t>
            </a:r>
            <a:r>
              <a:rPr lang="ru-RU" dirty="0" err="1" smtClean="0"/>
              <a:t>педобщение</a:t>
            </a:r>
            <a:r>
              <a:rPr lang="ru-RU" dirty="0" smtClean="0"/>
              <a:t>, </a:t>
            </a:r>
            <a:r>
              <a:rPr lang="ru-RU" dirty="0" err="1" smtClean="0"/>
              <a:t>педтехника</a:t>
            </a:r>
            <a:r>
              <a:rPr lang="ru-RU" dirty="0" smtClean="0"/>
              <a:t>, организация жизнедеятельности людей, педагогическое требование в его многообразных видах, педагогическая оценка, разрешение педагогического конфликта, </a:t>
            </a:r>
            <a:r>
              <a:rPr lang="ru-RU" dirty="0" err="1" smtClean="0"/>
              <a:t>педрефлексия</a:t>
            </a:r>
            <a:r>
              <a:rPr lang="ru-RU" dirty="0" smtClean="0"/>
              <a:t>, информационное обеспечение.</a:t>
            </a:r>
          </a:p>
          <a:p>
            <a:pPr>
              <a:buNone/>
            </a:pPr>
            <a:r>
              <a:rPr lang="ru-RU" dirty="0" err="1" smtClean="0"/>
              <a:t>Педтехнология</a:t>
            </a:r>
            <a:r>
              <a:rPr lang="ru-RU" dirty="0" smtClean="0"/>
              <a:t> в образовательном процессе – это сумма и система научно обоснованных приемов и методов педагогического воздействия и влияния на учащегося (или группу) в контексте взаимодействия, в процессе общения и многообразной творческой деятельности с целью получения знаний, формирования у них отношения к миру (к Родине, людям, труду, к себе).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Педагогические технологии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578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36625" y="1481138"/>
            <a:ext cx="7270750" cy="4525962"/>
          </a:xfr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/>
              <a:t>международные документы ООН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214282" y="3571876"/>
          <a:ext cx="8572560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714375"/>
          <a:ext cx="8229600" cy="529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Для учителя это означает, что он должен разработать и воплотить в жизнь такие методы обучения и практические приемы, которые направлены на развитие соответствующей культуры в классе. Важно понимать, что в основе этой культуры лежат следующие принципы: </a:t>
            </a:r>
          </a:p>
          <a:p>
            <a:r>
              <a:rPr lang="ru-RU" dirty="0" smtClean="0"/>
              <a:t>каждый ребенок имеет право учиться в обычном классе; </a:t>
            </a:r>
          </a:p>
          <a:p>
            <a:r>
              <a:rPr lang="ru-RU" dirty="0" smtClean="0"/>
              <a:t>у каждого ребенка свои индивидуальные способности и потребности, которые должны быть приняты к сведению; </a:t>
            </a:r>
          </a:p>
          <a:p>
            <a:r>
              <a:rPr lang="ru-RU" dirty="0" smtClean="0"/>
              <a:t>все дети обучаемы; </a:t>
            </a:r>
          </a:p>
          <a:p>
            <a:r>
              <a:rPr lang="ru-RU" dirty="0" smtClean="0"/>
              <a:t>в образовательном процессе учитель и ученики действуют как коллеги.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Принимайте решения сообща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Старайтесь сформировать настоящее сообщество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Учитывайте и представляйте многообразие индивидуальных особенностей учащихся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Открыто признавайте отличия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Будьте справедливы, а не снисходительны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ПОДХОДЫ К ФОРМИРОВАНИЮ КУЛЬТУРЫ КЛАССНОГО СООБЩЕСТВА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Преподавание и приобретение знаний — это общественное занятие. </a:t>
            </a:r>
          </a:p>
          <a:p>
            <a:pPr>
              <a:buNone/>
            </a:pPr>
            <a:r>
              <a:rPr lang="ru-RU" b="1" dirty="0" smtClean="0"/>
              <a:t>Ни то, ни другое невозможно без участия других людей.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/>
              <a:t>Ваш самый непосредственный коллега</a:t>
            </a:r>
            <a:r>
              <a:rPr lang="ru-RU" dirty="0" smtClean="0"/>
              <a:t> — это ваш ученик.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СЕКРЕТ УСПЕШНОЙ МОДИФИКАЦИИ - ГИБКОСТЬ; ОТНОСИТЕСЬ К ПРОГРАММЕ, КАК К МЯГКОМУ И ПЛАСТИЧНОМУ РУКОВОДСТВУ, КОТОРОЕ МОЖНО ПОДСТРАИВАТЬ ПОД ПОТРЕБНОСТИ УЧЕНИКА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ЧЕЛОВЕК -ОБЩЕСТВЕННОЕ ЖИВОТНОЕ</a:t>
            </a:r>
          </a:p>
          <a:p>
            <a:pPr>
              <a:buNone/>
            </a:pPr>
            <a:r>
              <a:rPr lang="ru-RU" b="1" dirty="0" smtClean="0"/>
              <a:t>Приемы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Спланируйте заранее, кто где будет сидеть, чтобы взаимодействие было как можно эффективнее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Совместное принятие решений — вещь очень действенная</a:t>
            </a:r>
            <a:endParaRPr lang="ru-RU" dirty="0" smtClean="0"/>
          </a:p>
          <a:p>
            <a:r>
              <a:rPr lang="ru-RU" b="1" dirty="0" smtClean="0"/>
              <a:t>Разговаривайте со своими учениками</a:t>
            </a:r>
            <a:endParaRPr lang="ru-RU" dirty="0" smtClean="0"/>
          </a:p>
          <a:p>
            <a:r>
              <a:rPr lang="ru-RU" b="1" dirty="0" smtClean="0"/>
              <a:t>Взаимопомощь</a:t>
            </a:r>
            <a:endParaRPr lang="ru-RU" dirty="0" smtClean="0"/>
          </a:p>
          <a:p>
            <a:r>
              <a:rPr lang="ru-RU" b="1" dirty="0" smtClean="0"/>
              <a:t>Просьбы о помощи</a:t>
            </a:r>
            <a:endParaRPr lang="ru-RU" dirty="0" smtClean="0"/>
          </a:p>
          <a:p>
            <a:r>
              <a:rPr lang="ru-RU" b="1" dirty="0" smtClean="0"/>
              <a:t>Социальная сторона учебного процесса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ПРОГРАММА КАК ПОЛЕ ДЛЯ СОЦИАЛЬНОГО ВЗАИМОДЕЙСТВИЯ</a:t>
            </a:r>
            <a:r>
              <a:rPr lang="ru-RU" sz="36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853</Words>
  <Application>Microsoft Office PowerPoint</Application>
  <PresentationFormat>Экран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Технологии формирования междисциплинарного инклюзивного процесса в образовательных организациях</vt:lpstr>
      <vt:lpstr>Презентация PowerPoint</vt:lpstr>
      <vt:lpstr>международные документы ООН</vt:lpstr>
      <vt:lpstr>Презентация PowerPoint</vt:lpstr>
      <vt:lpstr>Презентация PowerPoint</vt:lpstr>
      <vt:lpstr>Презентация PowerPoint</vt:lpstr>
      <vt:lpstr>ПОДХОДЫ К ФОРМИРОВАНИЮ КУЛЬТУРЫ КЛАССНОГО СООБЩЕСТВА  </vt:lpstr>
      <vt:lpstr>СЕКРЕТ УСПЕШНОЙ МОДИФИКАЦИИ - ГИБКОСТЬ; ОТНОСИТЕСЬ К ПРОГРАММЕ, КАК К МЯГКОМУ И ПЛАСТИЧНОМУ РУКОВОДСТВУ, КОТОРОЕ МОЖНО ПОДСТРАИВАТЬ ПОД ПОТРЕБНОСТИ УЧЕНИКА </vt:lpstr>
      <vt:lpstr>ПРОГРАММА КАК ПОЛЕ ДЛЯ СОЦИАЛЬНОГО ВЗАИМОДЕЙСТВИЯ  </vt:lpstr>
      <vt:lpstr>КАК РАЗДЕЛИТЬ УЧАЩИХСЯ ПО УРОВНЯМ ИХ ВОЗМОЖНОСТЕЙ И ПОДОБРАТЬ СООТВЕТСТВУЮЩИЕ ПОДХОДЫ </vt:lpstr>
      <vt:lpstr>СОТРУДНИЧЕСТВО И ВЗАИМОДЕЙСТВИЕ  Да, всем нам нужен кто-то, на кого можно положиться, и, если хочешь, можешь положиться на меня </vt:lpstr>
      <vt:lpstr>ИНТЕЛЛЕКТ КАК СОЧЕТАНИЕ РАЗНОСТОРОННИХ СПОСОБНОСТЕЙ </vt:lpstr>
      <vt:lpstr>Презентация PowerPoint</vt:lpstr>
      <vt:lpstr>Технологии формирования междисциплинарного инклюзивного процесса в образовательной организации</vt:lpstr>
      <vt:lpstr>Презентация PowerPoint</vt:lpstr>
      <vt:lpstr>здоровьесберегающих технологий осуществляется на основе личностно-ориентированного подхода </vt:lpstr>
      <vt:lpstr>Основными компонентами здоровьесберегающей технологии выступают: аксиологический, гносеологический, здоровьесберегающий, эмоционально-волевой, экологический, физкультурно-оздоровительный</vt:lpstr>
      <vt:lpstr>Педагогические технологии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--</cp:lastModifiedBy>
  <cp:revision>17</cp:revision>
  <dcterms:created xsi:type="dcterms:W3CDTF">2015-10-04T08:10:12Z</dcterms:created>
  <dcterms:modified xsi:type="dcterms:W3CDTF">2024-02-21T09:33:04Z</dcterms:modified>
</cp:coreProperties>
</file>