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C804F6-5D6F-44D6-AF1D-96FB4D808EA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41B874-1A88-49B4-9578-514D1232E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ins.podarki.ru/articlesimg/3f3aeef1-c5eb-4c86-b530-0fe4f408c70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208823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Технологический процесс изготовления чердачной игрушки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4" descr="a62fcfcb-6186-4f08-8d95-8ff6767e3c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28226">
            <a:off x="1951468" y="2774894"/>
            <a:ext cx="2994248" cy="3712014"/>
          </a:xfrm>
          <a:effectLst>
            <a:softEdge rad="112500"/>
          </a:effectLst>
        </p:spPr>
      </p:pic>
      <p:pic>
        <p:nvPicPr>
          <p:cNvPr id="5" name="Содержимое 4" descr="a62fcfcb-6186-4f08-8d95-8ff6767e3c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65686">
            <a:off x="5394001" y="2706081"/>
            <a:ext cx="2785185" cy="3687029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Удаляем «сметку». Вот что должно получиться.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a8256628-fd53-4059-a204-6f5740e88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539552" y="2060848"/>
            <a:ext cx="5904656" cy="381642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Делаем небольшие надрезы в «угловых»  местах.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7b9617ae-41fe-4170-8587-04c21201a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18" r="7018"/>
          <a:stretch>
            <a:fillRect/>
          </a:stretch>
        </p:blipFill>
        <p:spPr>
          <a:xfrm>
            <a:off x="395536" y="1340768"/>
            <a:ext cx="5691182" cy="452596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26" name="Picture 2" descr="http://content.podarki.ru/articlesimg/99c0ec02-f4be-4cf1-b9d2-da9ed841a6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1335">
            <a:off x="5928028" y="2291527"/>
            <a:ext cx="2828925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Начинаем выворачивать будущего медвежонка при помощи карандаша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c31680f-2e13-4d4a-a528-3a578a3e3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467544" y="2060848"/>
            <a:ext cx="6624736" cy="427859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Начинам набивать будущего мишутку ватой.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ae52d34-9e24-4768-a1ab-7e131163f9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539552" y="1916832"/>
            <a:ext cx="6552728" cy="432048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0742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 итоге у нас получается уже достаточно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упитанный мишка.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Далее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мы зашиваем отверстие через которое набивали мишку «потайным» швом.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214e38c-7f2d-4a39-bcbf-368a7b8f8a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683568" y="2708920"/>
            <a:ext cx="6624736" cy="374441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Начинаем оформлять мордочку.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a448106-2321-405d-bc29-91ad6aad27d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8047" r="8047"/>
          <a:stretch>
            <a:fillRect/>
          </a:stretch>
        </p:blipFill>
        <p:spPr>
          <a:xfrm>
            <a:off x="755576" y="1412776"/>
            <a:ext cx="6552728" cy="4680520"/>
          </a:xfrm>
          <a:prstGeom prst="rect">
            <a:avLst/>
          </a:prstGeom>
          <a:noFill/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Румяним щечки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ff0400a-8451-4379-8d03-b80d84498c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611560" y="1628800"/>
            <a:ext cx="6336704" cy="453650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Завязываем бантик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d6265fc-9bdd-486d-98ee-67b458a3b3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467544" y="1988840"/>
            <a:ext cx="6048672" cy="417646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Еще немного украшений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6b22b5b-17e3-4ca7-9fff-6426dc8e5c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899592" y="1628800"/>
            <a:ext cx="5904656" cy="4608512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Вот что может получиться!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53UbDMP8l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78" t="11940" r="50746" b="13433"/>
          <a:stretch>
            <a:fillRect/>
          </a:stretch>
        </p:blipFill>
        <p:spPr>
          <a:xfrm rot="20774714">
            <a:off x="959969" y="1459198"/>
            <a:ext cx="302433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53UbDMP8lQ.png"/>
          <p:cNvPicPr>
            <a:picLocks noChangeAspect="1"/>
          </p:cNvPicPr>
          <p:nvPr/>
        </p:nvPicPr>
        <p:blipFill>
          <a:blip r:embed="rId2" cstate="print"/>
          <a:srcRect l="47761" t="11940" r="10448" b="8955"/>
          <a:stretch>
            <a:fillRect/>
          </a:stretch>
        </p:blipFill>
        <p:spPr>
          <a:xfrm rot="659884">
            <a:off x="5802452" y="1517633"/>
            <a:ext cx="288032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70f33a6-c8bb-4bee-babf-1ae3c0b9ede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3707904" y="2492896"/>
            <a:ext cx="504056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404664"/>
            <a:ext cx="10585176" cy="7657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Для изготовления чердачного 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медвежонка нам потребуются: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hlinkClick r:id="rId3"/>
              </a:rPr>
              <a:t>выкройка медвежонка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льняная ткань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Ножницы - кисточка - карандаш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кофе (натуральный или растворимый), корица, ваниль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фен (необязательно)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нитки,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иголка -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английские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булавочки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швейная машинка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синтепон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(или любой другой наполнитель)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сухие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румяна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ватная палочка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- ленточки, пуговички, и любая другая фурнитура для украшения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101297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 Black" pitchFamily="34" charset="0"/>
              </a:rPr>
              <a:t>Вырезаем выкройку. Складываем кусочек льняной ткани вдвое, прикалываем выкройку медвежонка английскими булавочками, и обводим ее. </a:t>
            </a:r>
            <a:endParaRPr lang="ru-RU" sz="2700" dirty="0">
              <a:latin typeface="Arial Black" pitchFamily="34" charset="0"/>
            </a:endParaRPr>
          </a:p>
        </p:txBody>
      </p:sp>
      <p:pic>
        <p:nvPicPr>
          <p:cNvPr id="4" name="Содержимое 3" descr="26cc9d8a-531b-456e-aca6-54ff61b0da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t="494" r="8047" b="-1734"/>
          <a:stretch>
            <a:fillRect/>
          </a:stretch>
        </p:blipFill>
        <p:spPr>
          <a:xfrm>
            <a:off x="611560" y="1745433"/>
            <a:ext cx="6840760" cy="5112567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232248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Arial Black" pitchFamily="34" charset="0"/>
              </a:rPr>
              <a:t>Открепляем бумажную выкройку, снова скалываем ткань булавочками, вырезаем. Данная выкройка дана с учетом припусков </a:t>
            </a:r>
            <a:r>
              <a:rPr lang="ru-RU" sz="2700" dirty="0" smtClean="0">
                <a:latin typeface="Arial Black" pitchFamily="34" charset="0"/>
              </a:rPr>
              <a:t>на швы</a:t>
            </a:r>
            <a:endParaRPr lang="ru-RU" dirty="0"/>
          </a:p>
        </p:txBody>
      </p:sp>
      <p:pic>
        <p:nvPicPr>
          <p:cNvPr id="4" name="Содержимое 3" descr="c21ab472-8a9b-44e8-991a-b7350bd480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395536" y="2060848"/>
            <a:ext cx="6984776" cy="4248472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Готовим смесь для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состаривания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» ткани.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9dd02143-37b6-4ec1-acc0-959d0886a69b (1).jpg"/>
          <p:cNvPicPr>
            <a:picLocks noChangeAspect="1"/>
          </p:cNvPicPr>
          <p:nvPr/>
        </p:nvPicPr>
        <p:blipFill>
          <a:blip r:embed="rId2" cstate="print"/>
          <a:srcRect l="6798" t="51050" b="4851"/>
          <a:stretch>
            <a:fillRect/>
          </a:stretch>
        </p:blipFill>
        <p:spPr>
          <a:xfrm>
            <a:off x="539552" y="3212976"/>
            <a:ext cx="481574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dd02143-37b6-4ec1-acc0-959d0886a69b (1).jpg"/>
          <p:cNvPicPr>
            <a:picLocks noChangeAspect="1"/>
          </p:cNvPicPr>
          <p:nvPr/>
        </p:nvPicPr>
        <p:blipFill>
          <a:blip r:embed="rId2" cstate="print"/>
          <a:srcRect b="52222"/>
          <a:stretch>
            <a:fillRect/>
          </a:stretch>
        </p:blipFill>
        <p:spPr>
          <a:xfrm>
            <a:off x="3347864" y="1700808"/>
            <a:ext cx="516698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Приступаем к покраске ткани.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6face91-c954-4c92-b6e6-f1ba9db26b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539552" y="1772816"/>
            <a:ext cx="6264696" cy="446449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Вот что, получилось после двойной покраски.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1b2216c-d7ec-4bbb-9391-b3fc82d034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971600" y="1484784"/>
            <a:ext cx="5616624" cy="468052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9409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Складываем наши выкройки «лицевыми» сторонами друг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 другу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fec5294-e8be-47f8-b112-32bbbfe9ad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467544" y="1772816"/>
            <a:ext cx="6336704" cy="446449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686800" cy="3288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Прошиваем сметанные выкройки на швейной машинке по периметру, оставляя небольшое отверстие для выворачивания.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df38eae-5dac-4af1-b208-3766f7649e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47" r="8047"/>
          <a:stretch>
            <a:fillRect/>
          </a:stretch>
        </p:blipFill>
        <p:spPr>
          <a:xfrm>
            <a:off x="467544" y="2780928"/>
            <a:ext cx="6984776" cy="374441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7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DD8047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130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Технологический процесс изготовления чердачной игрушки</vt:lpstr>
      <vt:lpstr>Для изготовления чердачного  медвежонка нам потребуются:</vt:lpstr>
      <vt:lpstr>Вырезаем выкройку. Складываем кусочек льняной ткани вдвое, прикалываем выкройку медвежонка английскими булавочками, и обводим ее. </vt:lpstr>
      <vt:lpstr>Открепляем бумажную выкройку, снова скалываем ткань булавочками, вырезаем. Данная выкройка дана с учетом припусков на швы</vt:lpstr>
      <vt:lpstr>Готовим смесь для «состаривания» ткани.</vt:lpstr>
      <vt:lpstr>Приступаем к покраске ткани.</vt:lpstr>
      <vt:lpstr>Вот что, получилось после двойной покраски.</vt:lpstr>
      <vt:lpstr>Складываем наши выкройки «лицевыми» сторонами друг  к другу</vt:lpstr>
      <vt:lpstr>Прошиваем сметанные выкройки на швейной машинке по периметру, оставляя небольшое отверстие для выворачивания.</vt:lpstr>
      <vt:lpstr>Удаляем «сметку». Вот что должно получиться.</vt:lpstr>
      <vt:lpstr>Делаем небольшие надрезы в «угловых»  местах.</vt:lpstr>
      <vt:lpstr>Начинаем выворачивать будущего медвежонка при помощи карандаша</vt:lpstr>
      <vt:lpstr>Начинам набивать будущего мишутку ватой.</vt:lpstr>
      <vt:lpstr>В итоге у нас получается уже достаточно упитанный мишка.  Далее мы зашиваем отверстие через которое набивали мишку «потайным» швом.</vt:lpstr>
      <vt:lpstr>Начинаем оформлять мордочку.</vt:lpstr>
      <vt:lpstr>Румяним щечки</vt:lpstr>
      <vt:lpstr>Завязываем бантик</vt:lpstr>
      <vt:lpstr>Еще немного украшений</vt:lpstr>
      <vt:lpstr>Вот что может получиться!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процесс изготовления чердачной игрушки</dc:title>
  <dc:creator>User</dc:creator>
  <cp:lastModifiedBy>User</cp:lastModifiedBy>
  <cp:revision>4</cp:revision>
  <dcterms:created xsi:type="dcterms:W3CDTF">2018-05-06T11:07:41Z</dcterms:created>
  <dcterms:modified xsi:type="dcterms:W3CDTF">2018-05-06T12:26:12Z</dcterms:modified>
</cp:coreProperties>
</file>