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74" r:id="rId8"/>
    <p:sldId id="275" r:id="rId9"/>
    <p:sldId id="276" r:id="rId10"/>
    <p:sldId id="277" r:id="rId11"/>
    <p:sldId id="278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81" r:id="rId20"/>
    <p:sldId id="282" r:id="rId21"/>
    <p:sldId id="283" r:id="rId22"/>
    <p:sldId id="284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C3DC-300F-4578-B513-DCABEE6D9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02-7B29-4D3B-A5DB-86DB678BE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0E697-E6C9-402D-9714-BD40C6CB2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7386-F4A2-469E-A317-4845C4E72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D129C-C18D-4FA9-A912-78F11C83C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1359-5022-4BD0-8013-C9CEDD9B0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58A14-C3D4-43BC-842A-7C4EF1E4A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CA7A-3DB6-4899-BC92-365EC905E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5B11A-A7E1-4C27-92AB-7F2222B2B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B6DE-0873-42E4-AE6F-630377CBD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B1AC-EB8B-4EE0-ACBC-284FA22D7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01CE89-BAA2-4A03-AF84-83C03F7938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276872"/>
            <a:ext cx="8676456" cy="1857388"/>
          </a:xfrm>
        </p:spPr>
        <p:txBody>
          <a:bodyPr/>
          <a:lstStyle/>
          <a:p>
            <a:br>
              <a:rPr lang="ru-RU" sz="2800" b="1" dirty="0"/>
            </a:br>
            <a:r>
              <a:rPr lang="ru-RU" sz="2800" b="1" dirty="0"/>
              <a:t>Урок окружающего мира в 3 классе:</a:t>
            </a:r>
            <a:br>
              <a:rPr lang="ru-RU" sz="2800" dirty="0"/>
            </a:br>
            <a:r>
              <a:rPr lang="ru-RU" sz="2800" b="1" dirty="0"/>
              <a:t>Тема: </a:t>
            </a:r>
            <a:r>
              <a:rPr lang="ru-RU" b="1" dirty="0"/>
              <a:t>«Самое главное вещество» </a:t>
            </a:r>
            <a:br>
              <a:rPr lang="ru-RU" sz="2800" dirty="0"/>
            </a:br>
            <a:r>
              <a:rPr lang="ru-RU" sz="2800" b="1" dirty="0"/>
              <a:t> (УМК «Перспектива»)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058259-603A-1981-EAC7-B314F17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074410-F513-CB21-9FE9-04A19573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3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535760"/>
            <a:ext cx="800105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482182"/>
            <a:ext cx="7929617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24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48" y="357166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809630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366651-A6E1-6009-CFB9-915ED720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ru-RU" sz="4000" i="0" dirty="0"/>
              <a:t>Опыт 1. Опустите в стакан с водой стеклянную палочку. Видна ли она?    О каком свойстве воды это говорит? </a:t>
            </a:r>
          </a:p>
          <a:p>
            <a:pPr marL="0" indent="0">
              <a:buNone/>
            </a:pPr>
            <a:r>
              <a:rPr lang="ru-RU" sz="4000" dirty="0"/>
              <a:t>Вывод: </a:t>
            </a:r>
            <a:r>
              <a:rPr lang="ru-RU" sz="4000" i="0" dirty="0">
                <a:solidFill>
                  <a:srgbClr val="FF0000"/>
                </a:solidFill>
              </a:rPr>
              <a:t>Палочка видна. Вода прозрачна.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A7C017-95CB-FC35-3E6B-A2DAC653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77680"/>
          </a:xfrm>
        </p:spPr>
        <p:txBody>
          <a:bodyPr/>
          <a:lstStyle/>
          <a:p>
            <a:pPr marL="0" indent="0">
              <a:buNone/>
            </a:pPr>
            <a:r>
              <a:rPr lang="ru-RU" sz="4000" i="0" dirty="0"/>
              <a:t>Опыт 2. Сравните цвет воды с цветом полосок, изображенных на этой странице. Что вы видите? О чем это говорит? </a:t>
            </a:r>
          </a:p>
          <a:p>
            <a:pPr marL="0" indent="0">
              <a:buNone/>
            </a:pPr>
            <a:endParaRPr lang="ru-RU" i="0" dirty="0"/>
          </a:p>
          <a:p>
            <a:pPr marL="0" indent="0">
              <a:buNone/>
            </a:pPr>
            <a:r>
              <a:rPr lang="ru-RU" sz="4000" dirty="0"/>
              <a:t>Вывод: </a:t>
            </a:r>
            <a:r>
              <a:rPr lang="ru-RU" sz="4000" i="0" dirty="0">
                <a:solidFill>
                  <a:srgbClr val="FF0000"/>
                </a:solidFill>
              </a:rPr>
              <a:t>Вода не имеет цвета, она бесцветна.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12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E2A400-C841-718A-AE4D-63EBDA94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4000" i="0" dirty="0"/>
              <a:t>Опыт 3. Понюхайте чистую воду. Какое свойство воды можно установить таким способом? </a:t>
            </a:r>
          </a:p>
          <a:p>
            <a:endParaRPr lang="ru-RU" sz="4000" i="0" dirty="0"/>
          </a:p>
          <a:p>
            <a:pPr marL="0" indent="0">
              <a:buNone/>
            </a:pPr>
            <a:r>
              <a:rPr lang="ru-RU" sz="4000" dirty="0"/>
              <a:t>Вывод: </a:t>
            </a:r>
            <a:r>
              <a:rPr lang="ru-RU" sz="4000" i="0" dirty="0">
                <a:solidFill>
                  <a:srgbClr val="FF0000"/>
                </a:solidFill>
              </a:rPr>
              <a:t>Чистая вода не пахнет, значит, она не имеет запаха.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7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09600"/>
            <a:ext cx="7458100" cy="676260"/>
          </a:xfrm>
        </p:spPr>
        <p:txBody>
          <a:bodyPr/>
          <a:lstStyle/>
          <a:p>
            <a:r>
              <a:rPr lang="ru-RU" sz="2800" b="1" i="0" dirty="0">
                <a:solidFill>
                  <a:srgbClr val="002060"/>
                </a:solidFill>
              </a:rPr>
              <a:t>Как вы понимаете эти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7815290" cy="5000660"/>
          </a:xfrm>
        </p:spPr>
        <p:txBody>
          <a:bodyPr/>
          <a:lstStyle/>
          <a:p>
            <a:pPr>
              <a:buNone/>
            </a:pPr>
            <a:r>
              <a:rPr lang="ru-RU" dirty="0"/>
              <a:t>   Вода!..  Тебя невозможно описать, тобой наслаждаются, не ведая, что ты такое! Нельзя сказать, ты необходима для жизни: ты сама жизнь. </a:t>
            </a:r>
          </a:p>
          <a:p>
            <a:pPr>
              <a:buNone/>
            </a:pPr>
            <a:r>
              <a:rPr lang="ru-RU" dirty="0"/>
              <a:t>                        (</a:t>
            </a:r>
            <a:r>
              <a:rPr lang="ru-RU" sz="2800" dirty="0" err="1"/>
              <a:t>Антуан</a:t>
            </a:r>
            <a:r>
              <a:rPr lang="ru-RU" sz="2800" dirty="0"/>
              <a:t> де Сент-Экзюпери</a:t>
            </a:r>
            <a:r>
              <a:rPr lang="ru-RU" dirty="0"/>
              <a:t>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134" y="3993082"/>
            <a:ext cx="2362858" cy="25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077B2A-B9B5-87B9-FB26-B2D65AED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15272"/>
          </a:xfrm>
        </p:spPr>
        <p:txBody>
          <a:bodyPr/>
          <a:lstStyle/>
          <a:p>
            <a:pPr marL="0" indent="0">
              <a:buNone/>
            </a:pPr>
            <a:r>
              <a:rPr lang="ru-RU" sz="4000" i="0" dirty="0"/>
              <a:t>Опыт 4. Колбу с трубкой, заполненную подкрашенной водой, опустите в горячую воду. Что наблюдаете? О чем это свидетельствует? </a:t>
            </a:r>
          </a:p>
          <a:p>
            <a:endParaRPr lang="ru-RU" sz="4000" i="0" dirty="0"/>
          </a:p>
          <a:p>
            <a:pPr marL="0" indent="0">
              <a:buNone/>
            </a:pPr>
            <a:r>
              <a:rPr lang="ru-RU" sz="4000" dirty="0"/>
              <a:t>Вывод:</a:t>
            </a:r>
            <a:r>
              <a:rPr lang="ru-RU" sz="4000" i="0" dirty="0"/>
              <a:t> </a:t>
            </a:r>
            <a:r>
              <a:rPr lang="ru-RU" sz="4000" i="0" dirty="0">
                <a:solidFill>
                  <a:srgbClr val="FF0000"/>
                </a:solidFill>
              </a:rPr>
              <a:t>Уровень воды поднимается. Вода при нагревании расширяется.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48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06776E-EB15-5B2F-F789-E98956D1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4000" i="0" dirty="0"/>
              <a:t>Опыт 5. Ту же колбу поставьте в тарелку со льдом. Что наблюдаете? О чем это свидетельствует? </a:t>
            </a:r>
          </a:p>
          <a:p>
            <a:endParaRPr lang="ru-RU" sz="4000" i="0" dirty="0"/>
          </a:p>
          <a:p>
            <a:pPr marL="0" indent="0">
              <a:buNone/>
            </a:pPr>
            <a:r>
              <a:rPr lang="ru-RU" sz="4000" dirty="0"/>
              <a:t>Вывод:</a:t>
            </a:r>
            <a:r>
              <a:rPr lang="ru-RU" sz="4000" i="0" dirty="0"/>
              <a:t> </a:t>
            </a:r>
            <a:r>
              <a:rPr lang="ru-RU" sz="4000" i="0" dirty="0">
                <a:solidFill>
                  <a:srgbClr val="FF0000"/>
                </a:solidFill>
              </a:rPr>
              <a:t>Уровень воды опускается. Вода при охлаждении сжимается.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19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173E45-DA06-A6D0-9492-8F3E2BBB1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971256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Общий вывод: </a:t>
            </a:r>
            <a:r>
              <a:rPr lang="ru-RU" sz="4800" i="0" dirty="0"/>
              <a:t>вода прозрачна, бесцветна, не имеет запаха, при нагревании расширяется, при охлаждении сжимается.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16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47"/>
            <a:ext cx="8048713" cy="603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i="0" dirty="0">
                <a:solidFill>
                  <a:srgbClr val="002060"/>
                </a:solidFill>
              </a:rPr>
            </a:br>
            <a:r>
              <a:rPr lang="ru-RU" sz="3200" i="0" dirty="0">
                <a:solidFill>
                  <a:srgbClr val="002060"/>
                </a:solidFill>
              </a:rPr>
              <a:t>Океаны и моря, озёра и реки – всё это водные запасы Земли или Мировой океан.</a:t>
            </a:r>
            <a:br>
              <a:rPr lang="ru-RU" dirty="0"/>
            </a:br>
            <a:endParaRPr lang="ru-RU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734725"/>
            <a:ext cx="6354812" cy="47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888"/>
            <a:ext cx="8010541" cy="60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8024842" cy="601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29" y="357166"/>
            <a:ext cx="781055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286F5E-7CA9-F84A-70D2-AD3A91FF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69EB26-8771-15CC-DAA4-54538846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CD530-EA1D-E473-352E-78128D82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9139"/>
      </p:ext>
    </p:extLst>
  </p:cSld>
  <p:clrMapOvr>
    <a:masterClrMapping/>
  </p:clrMapOvr>
</p:sld>
</file>

<file path=ppt/theme/theme1.xml><?xml version="1.0" encoding="utf-8"?>
<a:theme xmlns:a="http://schemas.openxmlformats.org/drawingml/2006/main" name="урок окружающего мира 3 класс">
  <a:themeElements>
    <a:clrScheme name="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03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окружающего мира 3 класс</Template>
  <TotalTime>191</TotalTime>
  <Words>263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Times New Roman</vt:lpstr>
      <vt:lpstr>урок окружающего мира 3 класс</vt:lpstr>
      <vt:lpstr> Урок окружающего мира в 3 классе: Тема: «Самое главное вещество»   (УМК «Перспектива») </vt:lpstr>
      <vt:lpstr>Как вы понимаете эти слова?</vt:lpstr>
      <vt:lpstr> Океаны и моря, озёра и реки – всё это водные запасы Земли или Мировой океан.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окружающего мира в 3 классе:  «Самое главное вещество»   (УМК «Перспектива») </dc:title>
  <dc:creator>user</dc:creator>
  <cp:lastModifiedBy>konstantin nikitin</cp:lastModifiedBy>
  <cp:revision>7</cp:revision>
  <dcterms:created xsi:type="dcterms:W3CDTF">2016-01-28T21:33:01Z</dcterms:created>
  <dcterms:modified xsi:type="dcterms:W3CDTF">2022-10-26T18:44:23Z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983433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