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B24433C-F2F3-4DBD-8BD4-079BDD625DF0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04F9696-7731-4DE9-B095-629716EB1D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smtClean="0">
                <a:effectLst/>
                <a:latin typeface="Times New Roman"/>
                <a:ea typeface="Times New Roman"/>
                <a:cs typeface="Times New Roman"/>
              </a:rPr>
              <a:t>Технологическая карта урока по ФГОС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18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При необходимости несколько этапов могут быть объединены в один. Однако некоторые из них носят инвариантный характер, поэтому должны быть на каждом уроке: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Этап организации учебного занятия;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Этап подготовки учащихся к активной основной учебно-познавательной деятельности;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Основной этап (этап изучения новых знаний и способов деятельности);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Этап подведения итогов учебного занятия;</a:t>
            </a:r>
            <a:b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— Рефлексия.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103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653136"/>
            <a:ext cx="6925816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ПРИМЕРЫ ТЕХНОЛОГИЧЕСКИХ КАРТ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effectLst/>
                <a:latin typeface="Times New Roman"/>
                <a:ea typeface="Times New Roman"/>
                <a:cs typeface="Times New Roman"/>
              </a:rPr>
              <a:t>Структура технологической карты урока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структуре технологической карты можно выделить три основные части: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Целеполагание (что необходимо достичь). К данной части технологической карты относятся тема урока, цель урока, планируемый результат, направленность урока в контексте развития личности обучающегося.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Инструментальная часть (средства, необходимые для достижения цели). Данная часть включает задачи урока, тип урока, комплекс учебно-методических средств.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Организационно-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деятельностная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часть (планирование действий). К этой части, в первую очередь, относится план урока в форме таблицы-схемы.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76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Образец технологической карты урока</a:t>
            </a:r>
            <a:r>
              <a:rPr lang="ru-RU" sz="3200" dirty="0" smtClean="0">
                <a:ea typeface="Calibri"/>
                <a:cs typeface="Times New Roman"/>
              </a:rPr>
              <a:t/>
            </a:r>
            <a:br>
              <a:rPr lang="ru-RU" sz="3200" dirty="0" smtClean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Ф.И.О. учителя: ___________________________________________________________________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Класс: _____ Дата: ____   Предмет_______________№ урока: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Тема урока:___________________________________________________________________________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Роль урока в изучаемой теме:_______________________________________________________________________</a:t>
            </a:r>
            <a:endParaRPr lang="ru-RU" sz="28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Цель урока:___________________________________________________________________________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82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717032"/>
            <a:ext cx="7842448" cy="2455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Характеристика этапов урока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691743"/>
              </p:ext>
            </p:extLst>
          </p:nvPr>
        </p:nvGraphicFramePr>
        <p:xfrm>
          <a:off x="179512" y="836712"/>
          <a:ext cx="8712965" cy="2941086"/>
        </p:xfrm>
        <a:graphic>
          <a:graphicData uri="http://schemas.openxmlformats.org/drawingml/2006/table">
            <a:tbl>
              <a:tblPr firstRow="1" firstCol="1" bandRow="1"/>
              <a:tblGrid>
                <a:gridCol w="1373254"/>
                <a:gridCol w="816761"/>
                <a:gridCol w="1115768"/>
                <a:gridCol w="1287425"/>
                <a:gridCol w="1029940"/>
                <a:gridCol w="514969"/>
                <a:gridCol w="1029940"/>
                <a:gridCol w="1544908"/>
              </a:tblGrid>
              <a:tr h="2941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 урока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Время, мин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Содержание учебного материала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</a:t>
                      </a:r>
                      <a:b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приемы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организации занятия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485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4759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Работа обучающихся на уроке (степень активности): _______________________________________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Дифференциация и индивидуализация обучения: присутствовала/отсутствовала.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Характер самостоятельной работы учащихся: репродуктивный, продуктивный.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Оценка достижения целей урока:_____________________________________________________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81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Технологическая карта урока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это современная форма методической продукции, которая обеспечивает качественное и эффективное преподавание учебных предметов и возможность достижения планируемых результатов освоения основных образовательных программ в соответствии с ФГОС.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83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Технологическая карта</a:t>
            </a:r>
            <a:r>
              <a:rPr lang="ru-RU" dirty="0">
                <a:ea typeface="Calibri"/>
                <a:cs typeface="Times New Roman"/>
              </a:rPr>
              <a:t> — это стандартизированный документ, который содержит необходимые сведения, инструкции для выполнения какого-либо технологического процесса.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45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58417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  <a:cs typeface="Times New Roman"/>
              </a:rPr>
              <a:t>Технологическая карта отвечает на вопросы: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412776"/>
            <a:ext cx="7543800" cy="38884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Какие операции необходимо выполнять.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какой последовательности выполняются операции.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 какой периодичностью необходимо выполнять операции (если операция повторяется более одного раза).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Сколько уходит времени на выполнение каждой операции.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Результат выполнения каждой операции.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Какие необходимы инструменты и материалы для выполнения операции.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a typeface="Calibri"/>
                <a:cs typeface="Times New Roman"/>
              </a:rPr>
              <a:t>Сегодня существует огромное разнообразие вариантов технологических карт. Однако до сих пор в педагогическом сообществе нет единства взглядов на сущность понятия, структуру и функции технологической карты урока.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11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a typeface="Calibri"/>
                <a:cs typeface="Times New Roman"/>
              </a:rPr>
              <a:t>Технологическая карта урока</a:t>
            </a:r>
            <a:r>
              <a:rPr lang="ru-RU" sz="2800" dirty="0">
                <a:ea typeface="Calibri"/>
                <a:cs typeface="Times New Roman"/>
              </a:rPr>
              <a:t> — это обобщенно-графическое выражение сценария урока, основа его проектирования, средство представления учителем индивидуальных методов педагогической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46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3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ФГОС ООО, утвержденный Приказом Министерства образования и науки Российской Федерации № 1897 от 17 декабря 2010 г., устанавливает требования к результатам освоения обучающимися основной образовательной программы основного общего образования:</a:t>
            </a:r>
            <a:endParaRPr lang="ru-RU" sz="3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личностным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включающим готовность и способность обучающихся к саморазвитию и личностному самоопределению,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сформированность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их мотивации к обучению и целенаправленной познавательной деятельности, системы значимых социальных и межличностных отношений,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ценностно­смысловых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установок, отражающих личностные и гражданские позиции в деятельности, социальные компетенции, правосознание, способность ставить цели и строить жизненные планы, способность к осознанию российской идентичности в поликультурном социуме;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err="1" smtClean="0">
                <a:effectLst/>
                <a:latin typeface="Times New Roman"/>
                <a:ea typeface="Times New Roman"/>
                <a:cs typeface="Times New Roman"/>
              </a:rPr>
              <a:t>метапредметным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включающим освоенные обучающимися </a:t>
            </a:r>
            <a:r>
              <a:rPr lang="ru-RU" dirty="0" err="1" smtClean="0">
                <a:effectLst/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траектории;</a:t>
            </a:r>
            <a:endParaRPr lang="ru-RU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предметным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, включающим освоенные обучающимися в ходе изучения учебного предмета умения специфические для данной предметной области, виды деятельности по получению нового знания в рамках учебного предмета, его преобразованию и применению в учебных, учебно-проектных и социально-проектных ситуациях, формирование научного типа мышления, научных представлений о ключевых теориях, типах и видах отношений, владение научной терминологией, ключевыми понятиями, методами и приемами.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1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474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Методологическая основа новых стандартов — системно-</a:t>
            </a:r>
            <a:r>
              <a:rPr lang="ru-RU" sz="2900" dirty="0" err="1" smtClean="0">
                <a:effectLst/>
                <a:latin typeface="Times New Roman"/>
                <a:ea typeface="Times New Roman"/>
                <a:cs typeface="Times New Roman"/>
              </a:rPr>
              <a:t>деятельностный</a:t>
            </a: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 подход, нацеленный на развитие личности. Учебный процесс должен быть организован таким образом, чтобы обеспечить учащемуся общекультурное, личностное, познавательное развитие, и, главное, вооружить таким важным умением, как умение учиться.</a:t>
            </a:r>
            <a:endParaRPr lang="ru-RU" sz="29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В ходе введения ФГОС каждый учитель столкнется с важностью и необходимостью достижения обучающимися трех групп планируемых образовательных результатов, сформулированных не в виде перечня знаний, умений и навыков, а в виде формируемых способов деятельности.</a:t>
            </a:r>
            <a:endParaRPr lang="ru-RU" sz="29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Это порождает ряд требований не только к содержанию, но и к форме организации образовательного процесса. Для педагога становится актуальным в первую очередь умение планировать и строить урок так, чтобы осознанно осуществлять формирование результатов обучения. Эта необходимость определяет структуру технологической карты урока, которая призвана зафиксировать не только виды деятельности учителя и учащихся на уроке, но и виды предполагаемых образовательных результатов.</a:t>
            </a:r>
            <a:endParaRPr lang="ru-RU" sz="29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Наиболее удачной формой для технологической карты урока является таблица. Исходя из особенностей системно-</a:t>
            </a:r>
            <a:r>
              <a:rPr lang="ru-RU" sz="2900" dirty="0" err="1" smtClean="0">
                <a:effectLst/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900" dirty="0" smtClean="0">
                <a:effectLst/>
                <a:latin typeface="Times New Roman"/>
                <a:ea typeface="Times New Roman"/>
                <a:cs typeface="Times New Roman"/>
              </a:rPr>
              <a:t> подхода определяются вертикальные столбцы карты: деятельность учителя и деятельность учащегося. Количество горизонтальных столбцов зависит от типа урока, т.к. тип урока определяет количество этапов, необходимых для его реализации.</a:t>
            </a:r>
            <a:endParaRPr lang="ru-RU" sz="29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88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effectLst/>
                <a:latin typeface="Times New Roman"/>
                <a:ea typeface="Times New Roman"/>
                <a:cs typeface="Times New Roman"/>
              </a:rPr>
              <a:t>Учитель с многолетним опытом работы в общеобразовательной школе предлагает как вариант конспекта урока технологическую карту. </a:t>
            </a:r>
            <a:br>
              <a:rPr lang="ru-RU" sz="1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600" b="1" dirty="0" smtClean="0">
                <a:effectLst/>
                <a:latin typeface="Times New Roman"/>
                <a:ea typeface="Times New Roman"/>
                <a:cs typeface="Times New Roman"/>
              </a:rPr>
              <a:t>Технологическая карта отличается от традиционного конспекта только формой.</a:t>
            </a:r>
            <a:r>
              <a:rPr lang="ru-RU" sz="1600" b="1" dirty="0">
                <a:ea typeface="Calibri"/>
                <a:cs typeface="Times New Roman"/>
              </a:rPr>
              <a:t/>
            </a:r>
            <a:br>
              <a:rPr lang="ru-RU" sz="1600" b="1" dirty="0">
                <a:ea typeface="Calibri"/>
                <a:cs typeface="Times New Roman"/>
              </a:rPr>
            </a:br>
            <a:endParaRPr lang="ru-RU" sz="1600" b="1" dirty="0"/>
          </a:p>
        </p:txBody>
      </p:sp>
      <p:pic>
        <p:nvPicPr>
          <p:cNvPr id="4" name="Объект 3" descr="Образец технологической карты урок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17640"/>
            <a:ext cx="8229600" cy="29797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1630816"/>
            <a:ext cx="784887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В начале технологической карты дается традиционная «шапка», далее — в виде таблицы — основные элементы содержания. Как правило, после таблицы уместно разместить дополнения — например, тест или задачи с решением, схемы и пр. Технологическая карта урока позволяет экономить время учителя на написание конспекта и больше времени уделять творческой составляющей педагогического труда.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021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ЭТАПЫ УРОКА: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Организационный момент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Проверка домашнего задания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Актуализация субъективного опыта учащихся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Изучение новых знаний и способов деятельности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Первичная проверка понимания изученного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Закрепление пройденного материала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Применение изученного материала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Обобщение и систематизация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Контроль и самоконтроль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Коррекция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Домашнее задание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Подведение итогов учебного занятия</a:t>
            </a:r>
            <a:endParaRPr lang="ru-RU" sz="1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b="1" dirty="0" smtClean="0">
                <a:effectLst/>
                <a:latin typeface="Times New Roman"/>
                <a:ea typeface="Times New Roman"/>
                <a:cs typeface="Times New Roman"/>
              </a:rPr>
              <a:t>Рефлексия.</a:t>
            </a:r>
            <a:endParaRPr lang="ru-RU" sz="1400" b="1" dirty="0">
              <a:ea typeface="Calibri"/>
              <a:cs typeface="Times New Roman"/>
            </a:endParaRPr>
          </a:p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449952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</TotalTime>
  <Words>877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Технологическая карта урока по ФГОС </vt:lpstr>
      <vt:lpstr>Технологическая карта урока </vt:lpstr>
      <vt:lpstr>Презентация PowerPoint</vt:lpstr>
      <vt:lpstr>Технологическая карта отвечает на вопросы: </vt:lpstr>
      <vt:lpstr>Презентация PowerPoint</vt:lpstr>
      <vt:lpstr>Презентация PowerPoint</vt:lpstr>
      <vt:lpstr>Презентация PowerPoint</vt:lpstr>
      <vt:lpstr>Учитель с многолетним опытом работы в общеобразовательной школе предлагает как вариант конспекта урока технологическую карту.  Технологическая карта отличается от традиционного конспекта только формой. </vt:lpstr>
      <vt:lpstr> ЭТАПЫ УРОКА: </vt:lpstr>
      <vt:lpstr>Презентация PowerPoint</vt:lpstr>
      <vt:lpstr>ПРИМЕРЫ ТЕХНОЛОГИЧЕСКИХ КАРТ</vt:lpstr>
      <vt:lpstr>Образец технологической карты урока </vt:lpstr>
      <vt:lpstr>Характеристика этапов урока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 по ФГОС</dc:title>
  <dc:creator>111</dc:creator>
  <cp:lastModifiedBy>Жовнер О.П.</cp:lastModifiedBy>
  <cp:revision>4</cp:revision>
  <dcterms:created xsi:type="dcterms:W3CDTF">2017-02-13T06:52:12Z</dcterms:created>
  <dcterms:modified xsi:type="dcterms:W3CDTF">2017-02-13T08:56:25Z</dcterms:modified>
</cp:coreProperties>
</file>