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6" r:id="rId4"/>
    <p:sldId id="260" r:id="rId5"/>
    <p:sldId id="257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0" r:id="rId16"/>
    <p:sldId id="267" r:id="rId17"/>
    <p:sldId id="269" r:id="rId18"/>
    <p:sldId id="272" r:id="rId19"/>
    <p:sldId id="273" r:id="rId20"/>
    <p:sldId id="275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923BC-84FA-41EB-B6A6-CF4A231C8FD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410DAA-9345-4DF9-B4AD-77926E60DA74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Мұғалімнің рұқсатынсыз құрал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жабдықтарды орнынан қозғауға, сымдарды, розеткаларды, штекерлерді қозғауға тыйым салынады.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B1524-15EE-4159-A54E-4082F39473C3}" type="parTrans" cxnId="{8D663A32-6637-43F2-B78C-D5ECC4F47BC1}">
      <dgm:prSet/>
      <dgm:spPr/>
      <dgm:t>
        <a:bodyPr/>
        <a:lstStyle/>
        <a:p>
          <a:endParaRPr lang="ru-RU"/>
        </a:p>
      </dgm:t>
    </dgm:pt>
    <dgm:pt modelId="{0179E5A3-33DE-431F-98A9-A6EEB6563EE8}" type="sibTrans" cxnId="{8D663A32-6637-43F2-B78C-D5ECC4F47BC1}">
      <dgm:prSet/>
      <dgm:spPr/>
      <dgm:t>
        <a:bodyPr/>
        <a:lstStyle/>
        <a:p>
          <a:endParaRPr lang="ru-RU"/>
        </a:p>
      </dgm:t>
    </dgm:pt>
    <dgm:pt modelId="{7BD0FF74-8176-430B-99FE-A9B02124A69F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Мұғалімнің рұқсатынсыз сыныпқа кіруге және сыныптан шығуға болмайды.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F0A47-3617-4A2D-8E1D-6FB916A24EFA}" type="parTrans" cxnId="{7A7C88F4-B810-4BF4-B879-7DAFA86AA210}">
      <dgm:prSet/>
      <dgm:spPr/>
      <dgm:t>
        <a:bodyPr/>
        <a:lstStyle/>
        <a:p>
          <a:endParaRPr lang="ru-RU"/>
        </a:p>
      </dgm:t>
    </dgm:pt>
    <dgm:pt modelId="{7E373A4A-5E28-4E15-8283-FDB500735151}" type="sibTrans" cxnId="{7A7C88F4-B810-4BF4-B879-7DAFA86AA210}">
      <dgm:prSet/>
      <dgm:spPr/>
      <dgm:t>
        <a:bodyPr/>
        <a:lstStyle/>
        <a:p>
          <a:endParaRPr lang="ru-RU"/>
        </a:p>
      </dgm:t>
    </dgm:pt>
    <dgm:pt modelId="{8F22FDBD-1FA3-4482-999E-D1950E56EA2C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ДК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 су киіммен және су қолмен жұмыс істеуге болмайды.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A43C6B-E2A0-4D4D-B09E-37DA0C8686A9}" type="parTrans" cxnId="{0F40DABA-8819-4DAC-BB8E-F4E4FE3CC5CA}">
      <dgm:prSet/>
      <dgm:spPr/>
      <dgm:t>
        <a:bodyPr/>
        <a:lstStyle/>
        <a:p>
          <a:endParaRPr lang="ru-RU"/>
        </a:p>
      </dgm:t>
    </dgm:pt>
    <dgm:pt modelId="{E8096F6F-548D-4022-952F-0C8A02A40B13}" type="sibTrans" cxnId="{0F40DABA-8819-4DAC-BB8E-F4E4FE3CC5CA}">
      <dgm:prSet/>
      <dgm:spPr/>
      <dgm:t>
        <a:bodyPr/>
        <a:lstStyle/>
        <a:p>
          <a:endParaRPr lang="ru-RU"/>
        </a:p>
      </dgm:t>
    </dgm:pt>
    <dgm:pt modelId="{BBD74C7B-08D7-4EB9-B7F1-1FFFBD7F4FE5}">
      <dgm:prSet phldrT="[Текст]" custT="1"/>
      <dgm:spPr/>
      <dgm:t>
        <a:bodyPr/>
        <a:lstStyle/>
        <a:p>
          <a:r>
            <a:rPr lang="kk-KZ" sz="2000" dirty="0" smtClean="0"/>
            <a:t>Компьютер сыныбында жүгіруге, ойнауға, жолдастарынның көңілін қажетсіз аударуға, бөгде жұмыстарды істеуге тыйым салынады.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C953A3-BC04-4386-AC62-8CFCCCBDADFD}" type="parTrans" cxnId="{9325149D-85BE-488C-B252-22E639FA53F1}">
      <dgm:prSet/>
      <dgm:spPr/>
      <dgm:t>
        <a:bodyPr/>
        <a:lstStyle/>
        <a:p>
          <a:endParaRPr lang="ru-RU"/>
        </a:p>
      </dgm:t>
    </dgm:pt>
    <dgm:pt modelId="{F2BA4CA7-A7D9-4987-BAF9-10DA86406738}" type="sibTrans" cxnId="{9325149D-85BE-488C-B252-22E639FA53F1}">
      <dgm:prSet/>
      <dgm:spPr/>
      <dgm:t>
        <a:bodyPr/>
        <a:lstStyle/>
        <a:p>
          <a:endParaRPr lang="ru-RU"/>
        </a:p>
      </dgm:t>
    </dgm:pt>
    <dgm:pt modelId="{81C896A8-5003-43B9-8EC7-0E2627664C64}">
      <dgm:prSet phldrT="[Текст]" custT="1"/>
      <dgm:spPr/>
      <dgm:t>
        <a:bodyPr/>
        <a:lstStyle/>
        <a:p>
          <a:r>
            <a:rPr lang="kk-KZ" sz="2000" smtClean="0"/>
            <a:t>Пернетақтаның үстіне ештеңе қоюға болмайды.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6844A-8D33-4CA7-9A38-FC8061F19AE4}" type="parTrans" cxnId="{6DE6D5FA-FE7C-4931-BD75-15FE9B1116A6}">
      <dgm:prSet/>
      <dgm:spPr/>
      <dgm:t>
        <a:bodyPr/>
        <a:lstStyle/>
        <a:p>
          <a:endParaRPr lang="ru-RU"/>
        </a:p>
      </dgm:t>
    </dgm:pt>
    <dgm:pt modelId="{F9C73D0A-A85F-4F18-A7D4-BFC34718C89D}" type="sibTrans" cxnId="{6DE6D5FA-FE7C-4931-BD75-15FE9B1116A6}">
      <dgm:prSet/>
      <dgm:spPr/>
      <dgm:t>
        <a:bodyPr/>
        <a:lstStyle/>
        <a:p>
          <a:endParaRPr lang="ru-RU"/>
        </a:p>
      </dgm:t>
    </dgm:pt>
    <dgm:pt modelId="{39D8C583-EB24-4443-A39A-E49F676E1089}" type="pres">
      <dgm:prSet presAssocID="{698923BC-84FA-41EB-B6A6-CF4A231C8F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27B557-B717-4316-A039-F4C9C298E624}" type="pres">
      <dgm:prSet presAssocID="{2E410DAA-9345-4DF9-B4AD-77926E60DA74}" presName="parentLin" presStyleCnt="0"/>
      <dgm:spPr/>
    </dgm:pt>
    <dgm:pt modelId="{7AC9A4F3-181F-49CF-8E00-B84EAEC8D632}" type="pres">
      <dgm:prSet presAssocID="{2E410DAA-9345-4DF9-B4AD-77926E60DA7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5D2D874-01DA-450D-8D34-2096587F75F0}" type="pres">
      <dgm:prSet presAssocID="{2E410DAA-9345-4DF9-B4AD-77926E60DA74}" presName="parentText" presStyleLbl="node1" presStyleIdx="0" presStyleCnt="5" custScaleX="99357" custScaleY="1588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1DACE-FFB6-4EE9-8022-7FDE83BAB008}" type="pres">
      <dgm:prSet presAssocID="{2E410DAA-9345-4DF9-B4AD-77926E60DA74}" presName="negativeSpace" presStyleCnt="0"/>
      <dgm:spPr/>
    </dgm:pt>
    <dgm:pt modelId="{A9CBA6FB-7C40-4581-88AE-136A8A4B6CBB}" type="pres">
      <dgm:prSet presAssocID="{2E410DAA-9345-4DF9-B4AD-77926E60DA74}" presName="childText" presStyleLbl="conFgAcc1" presStyleIdx="0" presStyleCnt="5">
        <dgm:presLayoutVars>
          <dgm:bulletEnabled val="1"/>
        </dgm:presLayoutVars>
      </dgm:prSet>
      <dgm:spPr/>
    </dgm:pt>
    <dgm:pt modelId="{A6FC0CF1-2E92-4A84-B8AA-44BBBB3C3E44}" type="pres">
      <dgm:prSet presAssocID="{0179E5A3-33DE-431F-98A9-A6EEB6563EE8}" presName="spaceBetweenRectangles" presStyleCnt="0"/>
      <dgm:spPr/>
    </dgm:pt>
    <dgm:pt modelId="{45A9F755-D663-4183-8EB8-D6F7AC522B2B}" type="pres">
      <dgm:prSet presAssocID="{7BD0FF74-8176-430B-99FE-A9B02124A69F}" presName="parentLin" presStyleCnt="0"/>
      <dgm:spPr/>
    </dgm:pt>
    <dgm:pt modelId="{82909FC6-5E1A-4FF6-8A89-C4DF77CA4E86}" type="pres">
      <dgm:prSet presAssocID="{7BD0FF74-8176-430B-99FE-A9B02124A69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028678F-23DA-44BE-9CD6-020D596473E9}" type="pres">
      <dgm:prSet presAssocID="{7BD0FF74-8176-430B-99FE-A9B02124A69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28DAE-F81A-4EE0-A317-7B9DB6C0442E}" type="pres">
      <dgm:prSet presAssocID="{7BD0FF74-8176-430B-99FE-A9B02124A69F}" presName="negativeSpace" presStyleCnt="0"/>
      <dgm:spPr/>
    </dgm:pt>
    <dgm:pt modelId="{1825097B-C19B-4A8C-85DF-90075CE64C06}" type="pres">
      <dgm:prSet presAssocID="{7BD0FF74-8176-430B-99FE-A9B02124A69F}" presName="childText" presStyleLbl="conFgAcc1" presStyleIdx="1" presStyleCnt="5">
        <dgm:presLayoutVars>
          <dgm:bulletEnabled val="1"/>
        </dgm:presLayoutVars>
      </dgm:prSet>
      <dgm:spPr/>
    </dgm:pt>
    <dgm:pt modelId="{C2D7DF01-20E9-4C27-8179-C3E5CA6BB538}" type="pres">
      <dgm:prSet presAssocID="{7E373A4A-5E28-4E15-8283-FDB500735151}" presName="spaceBetweenRectangles" presStyleCnt="0"/>
      <dgm:spPr/>
    </dgm:pt>
    <dgm:pt modelId="{D55AE89E-E919-4EB3-8EE9-777460582A1E}" type="pres">
      <dgm:prSet presAssocID="{8F22FDBD-1FA3-4482-999E-D1950E56EA2C}" presName="parentLin" presStyleCnt="0"/>
      <dgm:spPr/>
    </dgm:pt>
    <dgm:pt modelId="{1EA695B5-0436-4FFD-AD3F-0B2FDE2E4713}" type="pres">
      <dgm:prSet presAssocID="{8F22FDBD-1FA3-4482-999E-D1950E56EA2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1C7FDFC-2148-43CF-84F4-E1C5BA5E2BB4}" type="pres">
      <dgm:prSet presAssocID="{8F22FDBD-1FA3-4482-999E-D1950E56EA2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3D80C-2770-412A-BB32-F1FC41E75E75}" type="pres">
      <dgm:prSet presAssocID="{8F22FDBD-1FA3-4482-999E-D1950E56EA2C}" presName="negativeSpace" presStyleCnt="0"/>
      <dgm:spPr/>
    </dgm:pt>
    <dgm:pt modelId="{AB5DC367-FCCC-47FD-8BEC-65A35B8167DF}" type="pres">
      <dgm:prSet presAssocID="{8F22FDBD-1FA3-4482-999E-D1950E56EA2C}" presName="childText" presStyleLbl="conFgAcc1" presStyleIdx="2" presStyleCnt="5">
        <dgm:presLayoutVars>
          <dgm:bulletEnabled val="1"/>
        </dgm:presLayoutVars>
      </dgm:prSet>
      <dgm:spPr/>
    </dgm:pt>
    <dgm:pt modelId="{9FD55C1C-E5B4-4575-8068-BCC967585E7E}" type="pres">
      <dgm:prSet presAssocID="{E8096F6F-548D-4022-952F-0C8A02A40B13}" presName="spaceBetweenRectangles" presStyleCnt="0"/>
      <dgm:spPr/>
    </dgm:pt>
    <dgm:pt modelId="{36D22061-1FD4-416D-AD86-E2DDBCD604AD}" type="pres">
      <dgm:prSet presAssocID="{81C896A8-5003-43B9-8EC7-0E2627664C64}" presName="parentLin" presStyleCnt="0"/>
      <dgm:spPr/>
    </dgm:pt>
    <dgm:pt modelId="{D701CD0C-D6E0-4DD9-A88D-916254D47336}" type="pres">
      <dgm:prSet presAssocID="{81C896A8-5003-43B9-8EC7-0E2627664C6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C9AF2DD0-3036-44B5-AA66-7220647217FD}" type="pres">
      <dgm:prSet presAssocID="{81C896A8-5003-43B9-8EC7-0E2627664C6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04909-DAB1-4D02-AB1E-1503047ACA4E}" type="pres">
      <dgm:prSet presAssocID="{81C896A8-5003-43B9-8EC7-0E2627664C64}" presName="negativeSpace" presStyleCnt="0"/>
      <dgm:spPr/>
    </dgm:pt>
    <dgm:pt modelId="{F57CEB82-322B-400C-9AB2-707F3CFA89B7}" type="pres">
      <dgm:prSet presAssocID="{81C896A8-5003-43B9-8EC7-0E2627664C64}" presName="childText" presStyleLbl="conFgAcc1" presStyleIdx="3" presStyleCnt="5">
        <dgm:presLayoutVars>
          <dgm:bulletEnabled val="1"/>
        </dgm:presLayoutVars>
      </dgm:prSet>
      <dgm:spPr/>
    </dgm:pt>
    <dgm:pt modelId="{2AAA238A-70C4-4A53-9948-38C4A8E990BF}" type="pres">
      <dgm:prSet presAssocID="{F9C73D0A-A85F-4F18-A7D4-BFC34718C89D}" presName="spaceBetweenRectangles" presStyleCnt="0"/>
      <dgm:spPr/>
    </dgm:pt>
    <dgm:pt modelId="{9A2D1C92-97F7-45D2-A3BF-23BDEEA5BD23}" type="pres">
      <dgm:prSet presAssocID="{BBD74C7B-08D7-4EB9-B7F1-1FFFBD7F4FE5}" presName="parentLin" presStyleCnt="0"/>
      <dgm:spPr/>
    </dgm:pt>
    <dgm:pt modelId="{EA40B450-A4D6-4E3E-AF11-F5D95773CF79}" type="pres">
      <dgm:prSet presAssocID="{BBD74C7B-08D7-4EB9-B7F1-1FFFBD7F4FE5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0C3A5DAB-DCA5-467F-BB5D-B5762E8E326A}" type="pres">
      <dgm:prSet presAssocID="{BBD74C7B-08D7-4EB9-B7F1-1FFFBD7F4FE5}" presName="parentText" presStyleLbl="node1" presStyleIdx="4" presStyleCnt="5" custScaleX="101931" custScaleY="1632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0234B-68C3-4D3C-9E5C-D18D5A24FFB4}" type="pres">
      <dgm:prSet presAssocID="{BBD74C7B-08D7-4EB9-B7F1-1FFFBD7F4FE5}" presName="negativeSpace" presStyleCnt="0"/>
      <dgm:spPr/>
    </dgm:pt>
    <dgm:pt modelId="{9F4ACBFE-BC81-4B24-8C00-297520D5CA46}" type="pres">
      <dgm:prSet presAssocID="{BBD74C7B-08D7-4EB9-B7F1-1FFFBD7F4FE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7C4C6B0-3B8F-4655-B2BA-A5AF07845331}" type="presOf" srcId="{2E410DAA-9345-4DF9-B4AD-77926E60DA74}" destId="{7AC9A4F3-181F-49CF-8E00-B84EAEC8D632}" srcOrd="0" destOrd="0" presId="urn:microsoft.com/office/officeart/2005/8/layout/list1"/>
    <dgm:cxn modelId="{BA9248EC-787E-4183-932F-3182B0330B10}" type="presOf" srcId="{698923BC-84FA-41EB-B6A6-CF4A231C8FDB}" destId="{39D8C583-EB24-4443-A39A-E49F676E1089}" srcOrd="0" destOrd="0" presId="urn:microsoft.com/office/officeart/2005/8/layout/list1"/>
    <dgm:cxn modelId="{B9A41AE6-7BF2-4A6D-ABFD-00F72CB8E2A5}" type="presOf" srcId="{2E410DAA-9345-4DF9-B4AD-77926E60DA74}" destId="{F5D2D874-01DA-450D-8D34-2096587F75F0}" srcOrd="1" destOrd="0" presId="urn:microsoft.com/office/officeart/2005/8/layout/list1"/>
    <dgm:cxn modelId="{A0052B4F-7C64-4DAA-AA46-F1DFB94040D1}" type="presOf" srcId="{7BD0FF74-8176-430B-99FE-A9B02124A69F}" destId="{4028678F-23DA-44BE-9CD6-020D596473E9}" srcOrd="1" destOrd="0" presId="urn:microsoft.com/office/officeart/2005/8/layout/list1"/>
    <dgm:cxn modelId="{6DE6D5FA-FE7C-4931-BD75-15FE9B1116A6}" srcId="{698923BC-84FA-41EB-B6A6-CF4A231C8FDB}" destId="{81C896A8-5003-43B9-8EC7-0E2627664C64}" srcOrd="3" destOrd="0" parTransId="{8606844A-8D33-4CA7-9A38-FC8061F19AE4}" sibTransId="{F9C73D0A-A85F-4F18-A7D4-BFC34718C89D}"/>
    <dgm:cxn modelId="{8D663A32-6637-43F2-B78C-D5ECC4F47BC1}" srcId="{698923BC-84FA-41EB-B6A6-CF4A231C8FDB}" destId="{2E410DAA-9345-4DF9-B4AD-77926E60DA74}" srcOrd="0" destOrd="0" parTransId="{8FBB1524-15EE-4159-A54E-4082F39473C3}" sibTransId="{0179E5A3-33DE-431F-98A9-A6EEB6563EE8}"/>
    <dgm:cxn modelId="{DF84A5C2-303C-4985-A34A-A148BAF4B1A5}" type="presOf" srcId="{81C896A8-5003-43B9-8EC7-0E2627664C64}" destId="{D701CD0C-D6E0-4DD9-A88D-916254D47336}" srcOrd="0" destOrd="0" presId="urn:microsoft.com/office/officeart/2005/8/layout/list1"/>
    <dgm:cxn modelId="{0F40DABA-8819-4DAC-BB8E-F4E4FE3CC5CA}" srcId="{698923BC-84FA-41EB-B6A6-CF4A231C8FDB}" destId="{8F22FDBD-1FA3-4482-999E-D1950E56EA2C}" srcOrd="2" destOrd="0" parTransId="{42A43C6B-E2A0-4D4D-B09E-37DA0C8686A9}" sibTransId="{E8096F6F-548D-4022-952F-0C8A02A40B13}"/>
    <dgm:cxn modelId="{0FF5FE9D-4B51-4F47-A471-4985CCD307ED}" type="presOf" srcId="{BBD74C7B-08D7-4EB9-B7F1-1FFFBD7F4FE5}" destId="{EA40B450-A4D6-4E3E-AF11-F5D95773CF79}" srcOrd="0" destOrd="0" presId="urn:microsoft.com/office/officeart/2005/8/layout/list1"/>
    <dgm:cxn modelId="{EEE8DF1B-3578-4713-80E4-86A114BD6865}" type="presOf" srcId="{BBD74C7B-08D7-4EB9-B7F1-1FFFBD7F4FE5}" destId="{0C3A5DAB-DCA5-467F-BB5D-B5762E8E326A}" srcOrd="1" destOrd="0" presId="urn:microsoft.com/office/officeart/2005/8/layout/list1"/>
    <dgm:cxn modelId="{2FC9FC54-E611-4C5B-8710-90E8AD2DADD0}" type="presOf" srcId="{8F22FDBD-1FA3-4482-999E-D1950E56EA2C}" destId="{01C7FDFC-2148-43CF-84F4-E1C5BA5E2BB4}" srcOrd="1" destOrd="0" presId="urn:microsoft.com/office/officeart/2005/8/layout/list1"/>
    <dgm:cxn modelId="{7A7C88F4-B810-4BF4-B879-7DAFA86AA210}" srcId="{698923BC-84FA-41EB-B6A6-CF4A231C8FDB}" destId="{7BD0FF74-8176-430B-99FE-A9B02124A69F}" srcOrd="1" destOrd="0" parTransId="{C19F0A47-3617-4A2D-8E1D-6FB916A24EFA}" sibTransId="{7E373A4A-5E28-4E15-8283-FDB500735151}"/>
    <dgm:cxn modelId="{0C433EFF-4A7D-4AC2-AE04-F940B9B186F9}" type="presOf" srcId="{7BD0FF74-8176-430B-99FE-A9B02124A69F}" destId="{82909FC6-5E1A-4FF6-8A89-C4DF77CA4E86}" srcOrd="0" destOrd="0" presId="urn:microsoft.com/office/officeart/2005/8/layout/list1"/>
    <dgm:cxn modelId="{6D14AA01-4B4C-4A71-BEB6-B3AA86C6D0C7}" type="presOf" srcId="{8F22FDBD-1FA3-4482-999E-D1950E56EA2C}" destId="{1EA695B5-0436-4FFD-AD3F-0B2FDE2E4713}" srcOrd="0" destOrd="0" presId="urn:microsoft.com/office/officeart/2005/8/layout/list1"/>
    <dgm:cxn modelId="{9325149D-85BE-488C-B252-22E639FA53F1}" srcId="{698923BC-84FA-41EB-B6A6-CF4A231C8FDB}" destId="{BBD74C7B-08D7-4EB9-B7F1-1FFFBD7F4FE5}" srcOrd="4" destOrd="0" parTransId="{28C953A3-BC04-4386-AC62-8CFCCCBDADFD}" sibTransId="{F2BA4CA7-A7D9-4987-BAF9-10DA86406738}"/>
    <dgm:cxn modelId="{57CBC664-A38E-473E-8310-532EAD56C223}" type="presOf" srcId="{81C896A8-5003-43B9-8EC7-0E2627664C64}" destId="{C9AF2DD0-3036-44B5-AA66-7220647217FD}" srcOrd="1" destOrd="0" presId="urn:microsoft.com/office/officeart/2005/8/layout/list1"/>
    <dgm:cxn modelId="{59D18479-6EE6-4B11-9402-657918837E61}" type="presParOf" srcId="{39D8C583-EB24-4443-A39A-E49F676E1089}" destId="{3A27B557-B717-4316-A039-F4C9C298E624}" srcOrd="0" destOrd="0" presId="urn:microsoft.com/office/officeart/2005/8/layout/list1"/>
    <dgm:cxn modelId="{6E8DF182-84DE-4FD6-8A94-B0AFEEEDF945}" type="presParOf" srcId="{3A27B557-B717-4316-A039-F4C9C298E624}" destId="{7AC9A4F3-181F-49CF-8E00-B84EAEC8D632}" srcOrd="0" destOrd="0" presId="urn:microsoft.com/office/officeart/2005/8/layout/list1"/>
    <dgm:cxn modelId="{3E05C31C-AAD0-4B55-8001-C5BCDD6BFBDD}" type="presParOf" srcId="{3A27B557-B717-4316-A039-F4C9C298E624}" destId="{F5D2D874-01DA-450D-8D34-2096587F75F0}" srcOrd="1" destOrd="0" presId="urn:microsoft.com/office/officeart/2005/8/layout/list1"/>
    <dgm:cxn modelId="{BDFFBF60-A6D4-4C67-AE71-8ED5C0284F06}" type="presParOf" srcId="{39D8C583-EB24-4443-A39A-E49F676E1089}" destId="{6261DACE-FFB6-4EE9-8022-7FDE83BAB008}" srcOrd="1" destOrd="0" presId="urn:microsoft.com/office/officeart/2005/8/layout/list1"/>
    <dgm:cxn modelId="{A03B9DAB-0ADC-448E-9596-C2AD940193AE}" type="presParOf" srcId="{39D8C583-EB24-4443-A39A-E49F676E1089}" destId="{A9CBA6FB-7C40-4581-88AE-136A8A4B6CBB}" srcOrd="2" destOrd="0" presId="urn:microsoft.com/office/officeart/2005/8/layout/list1"/>
    <dgm:cxn modelId="{FBD09D26-FDA0-4545-8472-758E6E6F3B4A}" type="presParOf" srcId="{39D8C583-EB24-4443-A39A-E49F676E1089}" destId="{A6FC0CF1-2E92-4A84-B8AA-44BBBB3C3E44}" srcOrd="3" destOrd="0" presId="urn:microsoft.com/office/officeart/2005/8/layout/list1"/>
    <dgm:cxn modelId="{E2DEAB87-05D7-4452-B38C-790EC29BCA55}" type="presParOf" srcId="{39D8C583-EB24-4443-A39A-E49F676E1089}" destId="{45A9F755-D663-4183-8EB8-D6F7AC522B2B}" srcOrd="4" destOrd="0" presId="urn:microsoft.com/office/officeart/2005/8/layout/list1"/>
    <dgm:cxn modelId="{34D1D61C-0AD0-433E-8EF3-7E52752D821B}" type="presParOf" srcId="{45A9F755-D663-4183-8EB8-D6F7AC522B2B}" destId="{82909FC6-5E1A-4FF6-8A89-C4DF77CA4E86}" srcOrd="0" destOrd="0" presId="urn:microsoft.com/office/officeart/2005/8/layout/list1"/>
    <dgm:cxn modelId="{78435F1B-5D48-41F3-9035-E9CB2E710E4D}" type="presParOf" srcId="{45A9F755-D663-4183-8EB8-D6F7AC522B2B}" destId="{4028678F-23DA-44BE-9CD6-020D596473E9}" srcOrd="1" destOrd="0" presId="urn:microsoft.com/office/officeart/2005/8/layout/list1"/>
    <dgm:cxn modelId="{BABBE850-B0EA-4C42-9607-099438F8408A}" type="presParOf" srcId="{39D8C583-EB24-4443-A39A-E49F676E1089}" destId="{FE128DAE-F81A-4EE0-A317-7B9DB6C0442E}" srcOrd="5" destOrd="0" presId="urn:microsoft.com/office/officeart/2005/8/layout/list1"/>
    <dgm:cxn modelId="{06A82CCA-3375-41B7-B079-4F48D6F65031}" type="presParOf" srcId="{39D8C583-EB24-4443-A39A-E49F676E1089}" destId="{1825097B-C19B-4A8C-85DF-90075CE64C06}" srcOrd="6" destOrd="0" presId="urn:microsoft.com/office/officeart/2005/8/layout/list1"/>
    <dgm:cxn modelId="{4C3C1917-A91C-4A21-9AF8-2F125910EB6D}" type="presParOf" srcId="{39D8C583-EB24-4443-A39A-E49F676E1089}" destId="{C2D7DF01-20E9-4C27-8179-C3E5CA6BB538}" srcOrd="7" destOrd="0" presId="urn:microsoft.com/office/officeart/2005/8/layout/list1"/>
    <dgm:cxn modelId="{E44B6274-BCF9-4546-8038-C5E41C2D4555}" type="presParOf" srcId="{39D8C583-EB24-4443-A39A-E49F676E1089}" destId="{D55AE89E-E919-4EB3-8EE9-777460582A1E}" srcOrd="8" destOrd="0" presId="urn:microsoft.com/office/officeart/2005/8/layout/list1"/>
    <dgm:cxn modelId="{CF8D2D37-35D9-4A3E-B5AD-4FA46211C922}" type="presParOf" srcId="{D55AE89E-E919-4EB3-8EE9-777460582A1E}" destId="{1EA695B5-0436-4FFD-AD3F-0B2FDE2E4713}" srcOrd="0" destOrd="0" presId="urn:microsoft.com/office/officeart/2005/8/layout/list1"/>
    <dgm:cxn modelId="{4720618D-64B6-4FF1-92E3-C7B9B0FA234C}" type="presParOf" srcId="{D55AE89E-E919-4EB3-8EE9-777460582A1E}" destId="{01C7FDFC-2148-43CF-84F4-E1C5BA5E2BB4}" srcOrd="1" destOrd="0" presId="urn:microsoft.com/office/officeart/2005/8/layout/list1"/>
    <dgm:cxn modelId="{A4BEE488-E8B4-4948-AA6A-3551A6B05DA4}" type="presParOf" srcId="{39D8C583-EB24-4443-A39A-E49F676E1089}" destId="{C953D80C-2770-412A-BB32-F1FC41E75E75}" srcOrd="9" destOrd="0" presId="urn:microsoft.com/office/officeart/2005/8/layout/list1"/>
    <dgm:cxn modelId="{80C3D1CD-1272-4D23-9EDE-A9F60A3436F1}" type="presParOf" srcId="{39D8C583-EB24-4443-A39A-E49F676E1089}" destId="{AB5DC367-FCCC-47FD-8BEC-65A35B8167DF}" srcOrd="10" destOrd="0" presId="urn:microsoft.com/office/officeart/2005/8/layout/list1"/>
    <dgm:cxn modelId="{E3D8FBC9-D308-47F5-A83E-2E9B3494F139}" type="presParOf" srcId="{39D8C583-EB24-4443-A39A-E49F676E1089}" destId="{9FD55C1C-E5B4-4575-8068-BCC967585E7E}" srcOrd="11" destOrd="0" presId="urn:microsoft.com/office/officeart/2005/8/layout/list1"/>
    <dgm:cxn modelId="{D33ADA8E-6DF4-4C16-AAD8-FE2A49B39E02}" type="presParOf" srcId="{39D8C583-EB24-4443-A39A-E49F676E1089}" destId="{36D22061-1FD4-416D-AD86-E2DDBCD604AD}" srcOrd="12" destOrd="0" presId="urn:microsoft.com/office/officeart/2005/8/layout/list1"/>
    <dgm:cxn modelId="{60E241CE-B9DF-4F3A-AA78-D77BB4AE6BC8}" type="presParOf" srcId="{36D22061-1FD4-416D-AD86-E2DDBCD604AD}" destId="{D701CD0C-D6E0-4DD9-A88D-916254D47336}" srcOrd="0" destOrd="0" presId="urn:microsoft.com/office/officeart/2005/8/layout/list1"/>
    <dgm:cxn modelId="{1AD7359D-176C-404F-9D4E-ED3E6F49A43C}" type="presParOf" srcId="{36D22061-1FD4-416D-AD86-E2DDBCD604AD}" destId="{C9AF2DD0-3036-44B5-AA66-7220647217FD}" srcOrd="1" destOrd="0" presId="urn:microsoft.com/office/officeart/2005/8/layout/list1"/>
    <dgm:cxn modelId="{B4850A69-2BE3-4551-B22F-F02FDB1DC565}" type="presParOf" srcId="{39D8C583-EB24-4443-A39A-E49F676E1089}" destId="{09104909-DAB1-4D02-AB1E-1503047ACA4E}" srcOrd="13" destOrd="0" presId="urn:microsoft.com/office/officeart/2005/8/layout/list1"/>
    <dgm:cxn modelId="{A8428191-4D99-4F97-B1C7-60381B1FB3B4}" type="presParOf" srcId="{39D8C583-EB24-4443-A39A-E49F676E1089}" destId="{F57CEB82-322B-400C-9AB2-707F3CFA89B7}" srcOrd="14" destOrd="0" presId="urn:microsoft.com/office/officeart/2005/8/layout/list1"/>
    <dgm:cxn modelId="{19EC8119-7C6E-455C-AB3F-9B2544B35F86}" type="presParOf" srcId="{39D8C583-EB24-4443-A39A-E49F676E1089}" destId="{2AAA238A-70C4-4A53-9948-38C4A8E990BF}" srcOrd="15" destOrd="0" presId="urn:microsoft.com/office/officeart/2005/8/layout/list1"/>
    <dgm:cxn modelId="{B081A312-0292-463A-A345-793CB2C1A319}" type="presParOf" srcId="{39D8C583-EB24-4443-A39A-E49F676E1089}" destId="{9A2D1C92-97F7-45D2-A3BF-23BDEEA5BD23}" srcOrd="16" destOrd="0" presId="urn:microsoft.com/office/officeart/2005/8/layout/list1"/>
    <dgm:cxn modelId="{FCF90B29-F4A8-4A4C-A7A5-8A8351EC2BBB}" type="presParOf" srcId="{9A2D1C92-97F7-45D2-A3BF-23BDEEA5BD23}" destId="{EA40B450-A4D6-4E3E-AF11-F5D95773CF79}" srcOrd="0" destOrd="0" presId="urn:microsoft.com/office/officeart/2005/8/layout/list1"/>
    <dgm:cxn modelId="{4C9051CB-307E-4E27-8EEA-8F95AE3F7765}" type="presParOf" srcId="{9A2D1C92-97F7-45D2-A3BF-23BDEEA5BD23}" destId="{0C3A5DAB-DCA5-467F-BB5D-B5762E8E326A}" srcOrd="1" destOrd="0" presId="urn:microsoft.com/office/officeart/2005/8/layout/list1"/>
    <dgm:cxn modelId="{1BA1DEC4-93B0-4B98-9874-8225B1C974F0}" type="presParOf" srcId="{39D8C583-EB24-4443-A39A-E49F676E1089}" destId="{2F80234B-68C3-4D3C-9E5C-D18D5A24FFB4}" srcOrd="17" destOrd="0" presId="urn:microsoft.com/office/officeart/2005/8/layout/list1"/>
    <dgm:cxn modelId="{0415C0A4-8C84-42F8-8859-7D6A12879277}" type="presParOf" srcId="{39D8C583-EB24-4443-A39A-E49F676E1089}" destId="{9F4ACBFE-BC81-4B24-8C00-297520D5CA4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483744-4C70-482B-985A-AD4A31519A7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21A937-F236-4649-91A5-49107B87897E}">
      <dgm:prSet phldrT="[Текст]" custT="1"/>
      <dgm:spPr/>
      <dgm:t>
        <a:bodyPr/>
        <a:lstStyle/>
        <a:p>
          <a:r>
            <a: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ДК электр тогына қосылмаған жағдайда сымдардың, ДК корпусының бүтіндігін және бұзылмағаның қарап шығып, олардың дұрыс жағдайда екендігіне көз жеткізу керек.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6CB9A-C1AE-4874-A826-358B633EAAA7}" type="parTrans" cxnId="{B0C84982-59FE-44EB-A55E-0071A7B0448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8B90F-96B6-4858-994E-BBB38CAE355E}" type="sibTrans" cxnId="{B0C84982-59FE-44EB-A55E-0071A7B0448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2208C3-5A42-4E0A-9288-EBAA4CAFEF71}">
      <dgm:prSet phldrT="[Текст]" custT="1"/>
      <dgm:spPr/>
      <dgm:t>
        <a:bodyPr/>
        <a:lstStyle/>
        <a:p>
          <a:r>
            <a: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Жұмыс барысында оларға тие бермеу үшін сымдар салбырап тұрмауына көңіл бөлу керек.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FA9F5-4B46-41E9-A351-D2DA2BA5216D}" type="parTrans" cxnId="{F6E91610-4A01-4089-AAE5-A08B34DB93F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67688-0088-45A4-A767-14F632998ECE}" type="sibTrans" cxnId="{F6E91610-4A01-4089-AAE5-A08B34DB93F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1662F-CCE7-404C-B341-51F70253D481}" type="pres">
      <dgm:prSet presAssocID="{33483744-4C70-482B-985A-AD4A31519A7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096E502-7294-4FAB-ABBF-B973FE46F37C}" type="pres">
      <dgm:prSet presAssocID="{33483744-4C70-482B-985A-AD4A31519A70}" presName="Name1" presStyleCnt="0"/>
      <dgm:spPr/>
    </dgm:pt>
    <dgm:pt modelId="{D3DC903F-0908-401C-8344-8DA2226160F8}" type="pres">
      <dgm:prSet presAssocID="{33483744-4C70-482B-985A-AD4A31519A70}" presName="cycle" presStyleCnt="0"/>
      <dgm:spPr/>
    </dgm:pt>
    <dgm:pt modelId="{E0091FD4-90CD-4B47-B1C5-1026EE41CFA3}" type="pres">
      <dgm:prSet presAssocID="{33483744-4C70-482B-985A-AD4A31519A70}" presName="srcNode" presStyleLbl="node1" presStyleIdx="0" presStyleCnt="2"/>
      <dgm:spPr/>
    </dgm:pt>
    <dgm:pt modelId="{102F44B7-E168-4141-B5CC-F43A29D5320B}" type="pres">
      <dgm:prSet presAssocID="{33483744-4C70-482B-985A-AD4A31519A70}" presName="conn" presStyleLbl="parChTrans1D2" presStyleIdx="0" presStyleCnt="1"/>
      <dgm:spPr/>
      <dgm:t>
        <a:bodyPr/>
        <a:lstStyle/>
        <a:p>
          <a:endParaRPr lang="ru-RU"/>
        </a:p>
      </dgm:t>
    </dgm:pt>
    <dgm:pt modelId="{2C96EFE0-EFEF-4259-87D0-B11A661D641B}" type="pres">
      <dgm:prSet presAssocID="{33483744-4C70-482B-985A-AD4A31519A70}" presName="extraNode" presStyleLbl="node1" presStyleIdx="0" presStyleCnt="2"/>
      <dgm:spPr/>
    </dgm:pt>
    <dgm:pt modelId="{C4091EC8-302F-4C9A-8372-2F65A8F1549A}" type="pres">
      <dgm:prSet presAssocID="{33483744-4C70-482B-985A-AD4A31519A70}" presName="dstNode" presStyleLbl="node1" presStyleIdx="0" presStyleCnt="2"/>
      <dgm:spPr/>
    </dgm:pt>
    <dgm:pt modelId="{CB044414-4515-4F2E-BC6E-FB01E4A2817D}" type="pres">
      <dgm:prSet presAssocID="{B421A937-F236-4649-91A5-49107B87897E}" presName="text_1" presStyleLbl="node1" presStyleIdx="0" presStyleCnt="2" custScaleY="124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106D2-A7A6-494F-8124-31E10BEE3330}" type="pres">
      <dgm:prSet presAssocID="{B421A937-F236-4649-91A5-49107B87897E}" presName="accent_1" presStyleCnt="0"/>
      <dgm:spPr/>
    </dgm:pt>
    <dgm:pt modelId="{3C5935ED-BFD0-4D42-9B3B-7FAF519502AD}" type="pres">
      <dgm:prSet presAssocID="{B421A937-F236-4649-91A5-49107B87897E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FAF6-DFE9-4DB3-BC0D-4365A6B595B4}" type="pres">
      <dgm:prSet presAssocID="{302208C3-5A42-4E0A-9288-EBAA4CAFEF71}" presName="text_2" presStyleLbl="node1" presStyleIdx="1" presStyleCnt="2" custScaleY="123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D160D-43C2-4B6B-AFB7-384DC75B3166}" type="pres">
      <dgm:prSet presAssocID="{302208C3-5A42-4E0A-9288-EBAA4CAFEF71}" presName="accent_2" presStyleCnt="0"/>
      <dgm:spPr/>
    </dgm:pt>
    <dgm:pt modelId="{90B5CD9A-EE6B-418B-A064-85B16CDBB8EF}" type="pres">
      <dgm:prSet presAssocID="{302208C3-5A42-4E0A-9288-EBAA4CAFEF71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377BB80-26A8-45B3-A94C-E2EAB72C3C5D}" type="presOf" srcId="{0098B90F-96B6-4858-994E-BBB38CAE355E}" destId="{102F44B7-E168-4141-B5CC-F43A29D5320B}" srcOrd="0" destOrd="0" presId="urn:microsoft.com/office/officeart/2008/layout/VerticalCurvedList"/>
    <dgm:cxn modelId="{C2B6E453-4383-49D5-927B-ADACFDE63719}" type="presOf" srcId="{33483744-4C70-482B-985A-AD4A31519A70}" destId="{8D31662F-CCE7-404C-B341-51F70253D481}" srcOrd="0" destOrd="0" presId="urn:microsoft.com/office/officeart/2008/layout/VerticalCurvedList"/>
    <dgm:cxn modelId="{F6E91610-4A01-4089-AAE5-A08B34DB93F1}" srcId="{33483744-4C70-482B-985A-AD4A31519A70}" destId="{302208C3-5A42-4E0A-9288-EBAA4CAFEF71}" srcOrd="1" destOrd="0" parTransId="{36AFA9F5-4B46-41E9-A351-D2DA2BA5216D}" sibTransId="{BD067688-0088-45A4-A767-14F632998ECE}"/>
    <dgm:cxn modelId="{3846BD08-A736-4CC7-AFCE-AF159F1420E5}" type="presOf" srcId="{302208C3-5A42-4E0A-9288-EBAA4CAFEF71}" destId="{ECE5FAF6-DFE9-4DB3-BC0D-4365A6B595B4}" srcOrd="0" destOrd="0" presId="urn:microsoft.com/office/officeart/2008/layout/VerticalCurvedList"/>
    <dgm:cxn modelId="{B0C84982-59FE-44EB-A55E-0071A7B04488}" srcId="{33483744-4C70-482B-985A-AD4A31519A70}" destId="{B421A937-F236-4649-91A5-49107B87897E}" srcOrd="0" destOrd="0" parTransId="{CA56CB9A-C1AE-4874-A826-358B633EAAA7}" sibTransId="{0098B90F-96B6-4858-994E-BBB38CAE355E}"/>
    <dgm:cxn modelId="{CC80B22D-9F95-48CF-B306-4E9D460101CA}" type="presOf" srcId="{B421A937-F236-4649-91A5-49107B87897E}" destId="{CB044414-4515-4F2E-BC6E-FB01E4A2817D}" srcOrd="0" destOrd="0" presId="urn:microsoft.com/office/officeart/2008/layout/VerticalCurvedList"/>
    <dgm:cxn modelId="{CF114E65-B63A-45E3-A159-198057625FEB}" type="presParOf" srcId="{8D31662F-CCE7-404C-B341-51F70253D481}" destId="{B096E502-7294-4FAB-ABBF-B973FE46F37C}" srcOrd="0" destOrd="0" presId="urn:microsoft.com/office/officeart/2008/layout/VerticalCurvedList"/>
    <dgm:cxn modelId="{2429E1ED-C213-4023-9A47-5122B0FAFA05}" type="presParOf" srcId="{B096E502-7294-4FAB-ABBF-B973FE46F37C}" destId="{D3DC903F-0908-401C-8344-8DA2226160F8}" srcOrd="0" destOrd="0" presId="urn:microsoft.com/office/officeart/2008/layout/VerticalCurvedList"/>
    <dgm:cxn modelId="{36F1AF40-7FCB-4C6E-80CB-9A2522E13F5D}" type="presParOf" srcId="{D3DC903F-0908-401C-8344-8DA2226160F8}" destId="{E0091FD4-90CD-4B47-B1C5-1026EE41CFA3}" srcOrd="0" destOrd="0" presId="urn:microsoft.com/office/officeart/2008/layout/VerticalCurvedList"/>
    <dgm:cxn modelId="{EA176BCA-5D48-4D09-9919-DA5884D1DDB7}" type="presParOf" srcId="{D3DC903F-0908-401C-8344-8DA2226160F8}" destId="{102F44B7-E168-4141-B5CC-F43A29D5320B}" srcOrd="1" destOrd="0" presId="urn:microsoft.com/office/officeart/2008/layout/VerticalCurvedList"/>
    <dgm:cxn modelId="{40EAE00A-61E3-4D56-859C-07AC0DEE2ED5}" type="presParOf" srcId="{D3DC903F-0908-401C-8344-8DA2226160F8}" destId="{2C96EFE0-EFEF-4259-87D0-B11A661D641B}" srcOrd="2" destOrd="0" presId="urn:microsoft.com/office/officeart/2008/layout/VerticalCurvedList"/>
    <dgm:cxn modelId="{C72AD964-7D95-4981-8F35-1041808639D9}" type="presParOf" srcId="{D3DC903F-0908-401C-8344-8DA2226160F8}" destId="{C4091EC8-302F-4C9A-8372-2F65A8F1549A}" srcOrd="3" destOrd="0" presId="urn:microsoft.com/office/officeart/2008/layout/VerticalCurvedList"/>
    <dgm:cxn modelId="{E6E3FCA1-FA5D-4E95-8649-73EE06890342}" type="presParOf" srcId="{B096E502-7294-4FAB-ABBF-B973FE46F37C}" destId="{CB044414-4515-4F2E-BC6E-FB01E4A2817D}" srcOrd="1" destOrd="0" presId="urn:microsoft.com/office/officeart/2008/layout/VerticalCurvedList"/>
    <dgm:cxn modelId="{8E7E2597-6926-4065-81E9-C9ABCDC51871}" type="presParOf" srcId="{B096E502-7294-4FAB-ABBF-B973FE46F37C}" destId="{669106D2-A7A6-494F-8124-31E10BEE3330}" srcOrd="2" destOrd="0" presId="urn:microsoft.com/office/officeart/2008/layout/VerticalCurvedList"/>
    <dgm:cxn modelId="{6FA1FAD8-2649-46FE-B973-DFFB92701F31}" type="presParOf" srcId="{669106D2-A7A6-494F-8124-31E10BEE3330}" destId="{3C5935ED-BFD0-4D42-9B3B-7FAF519502AD}" srcOrd="0" destOrd="0" presId="urn:microsoft.com/office/officeart/2008/layout/VerticalCurvedList"/>
    <dgm:cxn modelId="{03C96A18-68AA-4071-B510-9E3442071A9C}" type="presParOf" srcId="{B096E502-7294-4FAB-ABBF-B973FE46F37C}" destId="{ECE5FAF6-DFE9-4DB3-BC0D-4365A6B595B4}" srcOrd="3" destOrd="0" presId="urn:microsoft.com/office/officeart/2008/layout/VerticalCurvedList"/>
    <dgm:cxn modelId="{D01DF021-F700-41C3-A5DA-A5DD5FA6A74C}" type="presParOf" srcId="{B096E502-7294-4FAB-ABBF-B973FE46F37C}" destId="{B7CD160D-43C2-4B6B-AFB7-384DC75B3166}" srcOrd="4" destOrd="0" presId="urn:microsoft.com/office/officeart/2008/layout/VerticalCurvedList"/>
    <dgm:cxn modelId="{8A72A5B1-D8E4-4F6A-8D35-EE10B999AB88}" type="presParOf" srcId="{B7CD160D-43C2-4B6B-AFB7-384DC75B3166}" destId="{90B5CD9A-EE6B-418B-A064-85B16CDBB8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028E1-91AE-4574-9BE4-2B1C88EE9F2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7C8182-DC44-4A40-B089-D6727F4CEE12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82F7E7-41F9-49BC-B990-AEE6AF9F4A1B}" type="parTrans" cxnId="{CABAF80F-0CE7-4322-8AC5-BCE2433AC57A}">
      <dgm:prSet/>
      <dgm:spPr/>
      <dgm:t>
        <a:bodyPr/>
        <a:lstStyle/>
        <a:p>
          <a:endParaRPr lang="ru-RU"/>
        </a:p>
      </dgm:t>
    </dgm:pt>
    <dgm:pt modelId="{0D3BB44F-A684-43D1-A487-3E7E3ACA63E6}" type="sibTrans" cxnId="{CABAF80F-0CE7-4322-8AC5-BCE2433AC57A}">
      <dgm:prSet/>
      <dgm:spPr/>
      <dgm:t>
        <a:bodyPr/>
        <a:lstStyle/>
        <a:p>
          <a:endParaRPr lang="ru-RU"/>
        </a:p>
      </dgm:t>
    </dgm:pt>
    <dgm:pt modelId="{8215DEB3-5C6F-48F2-B6F7-EB91E8A536CA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Дербес компьютерде жұмыс істеу кезіңде көздің экраннан ең қолайлы қашықтығын (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60-70 см</a:t>
          </a:r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сақтау керек. Мүмкін қашықтық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 </a:t>
          </a:r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см.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3D96C-4304-4DFA-964A-538D33C69D54}" type="parTrans" cxnId="{9F10D34B-F6F9-4490-A9CE-EAC973BF3036}">
      <dgm:prSet/>
      <dgm:spPr/>
      <dgm:t>
        <a:bodyPr/>
        <a:lstStyle/>
        <a:p>
          <a:endParaRPr lang="ru-RU"/>
        </a:p>
      </dgm:t>
    </dgm:pt>
    <dgm:pt modelId="{91E8DE6B-C262-4CF1-A207-851C753DCB9F}" type="sibTrans" cxnId="{9F10D34B-F6F9-4490-A9CE-EAC973BF3036}">
      <dgm:prSet/>
      <dgm:spPr/>
      <dgm:t>
        <a:bodyPr/>
        <a:lstStyle/>
        <a:p>
          <a:endParaRPr lang="ru-RU"/>
        </a:p>
      </dgm:t>
    </dgm:pt>
    <dgm:pt modelId="{CAA25F39-F306-477C-B83D-BA6BFA6D91B7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D2EAB2-AFFA-4F64-9436-7094CE28B064}" type="parTrans" cxnId="{E650E41C-05F0-4EFF-89CB-D0306A0A30E5}">
      <dgm:prSet/>
      <dgm:spPr/>
      <dgm:t>
        <a:bodyPr/>
        <a:lstStyle/>
        <a:p>
          <a:endParaRPr lang="ru-RU"/>
        </a:p>
      </dgm:t>
    </dgm:pt>
    <dgm:pt modelId="{EEFD7C59-6CFC-46B0-B48B-551EAEEDE076}" type="sibTrans" cxnId="{E650E41C-05F0-4EFF-89CB-D0306A0A30E5}">
      <dgm:prSet/>
      <dgm:spPr/>
      <dgm:t>
        <a:bodyPr/>
        <a:lstStyle/>
        <a:p>
          <a:endParaRPr lang="ru-RU"/>
        </a:p>
      </dgm:t>
    </dgm:pt>
    <dgm:pt modelId="{5F8210F1-F129-48B9-B9AC-61BCEB4F527B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Сыныпқа біреу кірсе оқушылардың орнынан тұруының қажеті жоқ.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68BDB9-9CD6-4671-BE78-F8F839BCD06C}" type="parTrans" cxnId="{C7A803CF-5A1B-4018-8857-51519E84BB1D}">
      <dgm:prSet/>
      <dgm:spPr/>
      <dgm:t>
        <a:bodyPr/>
        <a:lstStyle/>
        <a:p>
          <a:endParaRPr lang="ru-RU"/>
        </a:p>
      </dgm:t>
    </dgm:pt>
    <dgm:pt modelId="{79A831FA-7654-416C-9CDF-468A93D716EB}" type="sibTrans" cxnId="{C7A803CF-5A1B-4018-8857-51519E84BB1D}">
      <dgm:prSet/>
      <dgm:spPr/>
      <dgm:t>
        <a:bodyPr/>
        <a:lstStyle/>
        <a:p>
          <a:endParaRPr lang="ru-RU"/>
        </a:p>
      </dgm:t>
    </dgm:pt>
    <dgm:pt modelId="{2ECF3A53-9805-4AA3-A16F-45CF3A898144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B67475-5B90-497A-84B4-0BC1530B4B2D}" type="parTrans" cxnId="{3F7373E0-57F9-42B6-8F8F-393E70E1B7D9}">
      <dgm:prSet/>
      <dgm:spPr/>
      <dgm:t>
        <a:bodyPr/>
        <a:lstStyle/>
        <a:p>
          <a:endParaRPr lang="ru-RU"/>
        </a:p>
      </dgm:t>
    </dgm:pt>
    <dgm:pt modelId="{166A63D5-A6E8-409F-80BE-0218E72F82B7}" type="sibTrans" cxnId="{3F7373E0-57F9-42B6-8F8F-393E70E1B7D9}">
      <dgm:prSet/>
      <dgm:spPr/>
      <dgm:t>
        <a:bodyPr/>
        <a:lstStyle/>
        <a:p>
          <a:endParaRPr lang="ru-RU"/>
        </a:p>
      </dgm:t>
    </dgm:pt>
    <dgm:pt modelId="{F53F3920-2BDD-4B43-9438-3BBD269C63A3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Көз талғанда немесе шаршағанда орнынан тұрмай, көзді демалдыратын бірнеше жаттығу жасау керек.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09570-BD20-4C0B-92CE-01189A4303AF}" type="parTrans" cxnId="{CA7C55D2-EBDC-4F8F-A9B6-A23765FF82EA}">
      <dgm:prSet/>
      <dgm:spPr/>
      <dgm:t>
        <a:bodyPr/>
        <a:lstStyle/>
        <a:p>
          <a:endParaRPr lang="ru-RU"/>
        </a:p>
      </dgm:t>
    </dgm:pt>
    <dgm:pt modelId="{92C423A1-5A01-4CC4-9667-259E104D3902}" type="sibTrans" cxnId="{CA7C55D2-EBDC-4F8F-A9B6-A23765FF82EA}">
      <dgm:prSet/>
      <dgm:spPr/>
      <dgm:t>
        <a:bodyPr/>
        <a:lstStyle/>
        <a:p>
          <a:endParaRPr lang="ru-RU"/>
        </a:p>
      </dgm:t>
    </dgm:pt>
    <dgm:pt modelId="{9CDB176D-C45D-4579-9826-D26E3DA65258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D9615-18F5-48E9-98F2-081E3784298F}" type="parTrans" cxnId="{EEE5E86A-D4CC-4B87-99A2-B21FAFEF5F04}">
      <dgm:prSet/>
      <dgm:spPr/>
      <dgm:t>
        <a:bodyPr/>
        <a:lstStyle/>
        <a:p>
          <a:endParaRPr lang="ru-RU"/>
        </a:p>
      </dgm:t>
    </dgm:pt>
    <dgm:pt modelId="{89AF8C58-A8C0-40D7-BFF5-7243528314D5}" type="sibTrans" cxnId="{EEE5E86A-D4CC-4B87-99A2-B21FAFEF5F04}">
      <dgm:prSet/>
      <dgm:spPr/>
      <dgm:t>
        <a:bodyPr/>
        <a:lstStyle/>
        <a:p>
          <a:endParaRPr lang="ru-RU"/>
        </a:p>
      </dgm:t>
    </dgm:pt>
    <dgm:pt modelId="{9ECE3701-02F0-43C7-8AED-6B1D8A4D73FF}">
      <dgm:prSet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Оқушылар электр тогымен зақымданғанда алғашқы медициналық көмек көрсету әдістерін, өрт сөндіргішпен жұмыс істеу және өрт сөндіру әдістерін білуі керек.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374720-3FCF-4A12-9CC2-AA436F41B75C}" type="parTrans" cxnId="{50CBA25F-726C-4984-A011-15303A06634E}">
      <dgm:prSet/>
      <dgm:spPr/>
      <dgm:t>
        <a:bodyPr/>
        <a:lstStyle/>
        <a:p>
          <a:endParaRPr lang="ru-RU"/>
        </a:p>
      </dgm:t>
    </dgm:pt>
    <dgm:pt modelId="{013182A8-7504-4B48-AF0F-8DB25BF3E544}" type="sibTrans" cxnId="{50CBA25F-726C-4984-A011-15303A06634E}">
      <dgm:prSet/>
      <dgm:spPr/>
      <dgm:t>
        <a:bodyPr/>
        <a:lstStyle/>
        <a:p>
          <a:endParaRPr lang="ru-RU"/>
        </a:p>
      </dgm:t>
    </dgm:pt>
    <dgm:pt modelId="{2B921BDC-8500-4275-A0EB-5E9C963199D8}" type="pres">
      <dgm:prSet presAssocID="{40D028E1-91AE-4574-9BE4-2B1C88EE9F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E031EA-D4F0-4BA9-A8EA-7C95B901FD03}" type="pres">
      <dgm:prSet presAssocID="{C57C8182-DC44-4A40-B089-D6727F4CEE12}" presName="composite" presStyleCnt="0"/>
      <dgm:spPr/>
    </dgm:pt>
    <dgm:pt modelId="{18DCE6FA-053E-42B0-A1DF-655637B2A73E}" type="pres">
      <dgm:prSet presAssocID="{C57C8182-DC44-4A40-B089-D6727F4CEE1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4D447-35C4-49E9-A305-338ECB5945FD}" type="pres">
      <dgm:prSet presAssocID="{C57C8182-DC44-4A40-B089-D6727F4CEE12}" presName="descendantText" presStyleLbl="alignAcc1" presStyleIdx="0" presStyleCnt="4" custScaleY="117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C210D-F669-4573-A583-C229BE4F0068}" type="pres">
      <dgm:prSet presAssocID="{0D3BB44F-A684-43D1-A487-3E7E3ACA63E6}" presName="sp" presStyleCnt="0"/>
      <dgm:spPr/>
    </dgm:pt>
    <dgm:pt modelId="{63B16DC1-EB72-4ED5-91F5-CC21ED0A7527}" type="pres">
      <dgm:prSet presAssocID="{CAA25F39-F306-477C-B83D-BA6BFA6D91B7}" presName="composite" presStyleCnt="0"/>
      <dgm:spPr/>
    </dgm:pt>
    <dgm:pt modelId="{452F1CD9-0744-4137-A7D2-3E730A7C1D81}" type="pres">
      <dgm:prSet presAssocID="{CAA25F39-F306-477C-B83D-BA6BFA6D91B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CC14C-C36B-4D96-BD95-BFD3E9FADB77}" type="pres">
      <dgm:prSet presAssocID="{CAA25F39-F306-477C-B83D-BA6BFA6D91B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42571-B36E-4120-8CE3-634FEF8363DE}" type="pres">
      <dgm:prSet presAssocID="{EEFD7C59-6CFC-46B0-B48B-551EAEEDE076}" presName="sp" presStyleCnt="0"/>
      <dgm:spPr/>
    </dgm:pt>
    <dgm:pt modelId="{3D201E63-9D05-42E4-B8BC-420D4F59FE4E}" type="pres">
      <dgm:prSet presAssocID="{2ECF3A53-9805-4AA3-A16F-45CF3A898144}" presName="composite" presStyleCnt="0"/>
      <dgm:spPr/>
    </dgm:pt>
    <dgm:pt modelId="{61F95251-2DF5-40FB-8DA7-6759C80504BD}" type="pres">
      <dgm:prSet presAssocID="{2ECF3A53-9805-4AA3-A16F-45CF3A89814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FBA98-F52A-4EF7-B2B4-F0739C1CB66E}" type="pres">
      <dgm:prSet presAssocID="{2ECF3A53-9805-4AA3-A16F-45CF3A89814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D0F10-B78B-4F1F-993E-3A4680E6D50C}" type="pres">
      <dgm:prSet presAssocID="{166A63D5-A6E8-409F-80BE-0218E72F82B7}" presName="sp" presStyleCnt="0"/>
      <dgm:spPr/>
    </dgm:pt>
    <dgm:pt modelId="{CFF8763D-F0A2-4C85-8410-0C83E5622B5A}" type="pres">
      <dgm:prSet presAssocID="{9CDB176D-C45D-4579-9826-D26E3DA65258}" presName="composite" presStyleCnt="0"/>
      <dgm:spPr/>
    </dgm:pt>
    <dgm:pt modelId="{CD4C47B5-897A-43EC-A0C0-8027D80BDABC}" type="pres">
      <dgm:prSet presAssocID="{9CDB176D-C45D-4579-9826-D26E3DA65258}" presName="parentText" presStyleLbl="alignNode1" presStyleIdx="3" presStyleCnt="4" custLinFactNeighborX="-1701" custLinFactNeighborY="-10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46D79-B165-40A8-BBD0-A1EC140DC2EC}" type="pres">
      <dgm:prSet presAssocID="{9CDB176D-C45D-4579-9826-D26E3DA65258}" presName="descendantText" presStyleLbl="alignAcc1" presStyleIdx="3" presStyleCnt="4" custScaleY="145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F56937-EF3D-4AE7-8719-5777E01D3CE5}" type="presOf" srcId="{C57C8182-DC44-4A40-B089-D6727F4CEE12}" destId="{18DCE6FA-053E-42B0-A1DF-655637B2A73E}" srcOrd="0" destOrd="0" presId="urn:microsoft.com/office/officeart/2005/8/layout/chevron2"/>
    <dgm:cxn modelId="{46142A31-4462-49DE-98A1-FE249F28D372}" type="presOf" srcId="{9CDB176D-C45D-4579-9826-D26E3DA65258}" destId="{CD4C47B5-897A-43EC-A0C0-8027D80BDABC}" srcOrd="0" destOrd="0" presId="urn:microsoft.com/office/officeart/2005/8/layout/chevron2"/>
    <dgm:cxn modelId="{7C8EECAA-7FB7-4B89-9707-89545D80CAF6}" type="presOf" srcId="{5F8210F1-F129-48B9-B9AC-61BCEB4F527B}" destId="{718CC14C-C36B-4D96-BD95-BFD3E9FADB77}" srcOrd="0" destOrd="0" presId="urn:microsoft.com/office/officeart/2005/8/layout/chevron2"/>
    <dgm:cxn modelId="{8BF9358E-3625-4383-B626-E9217B56BF4A}" type="presOf" srcId="{9ECE3701-02F0-43C7-8AED-6B1D8A4D73FF}" destId="{7F546D79-B165-40A8-BBD0-A1EC140DC2EC}" srcOrd="0" destOrd="0" presId="urn:microsoft.com/office/officeart/2005/8/layout/chevron2"/>
    <dgm:cxn modelId="{C7A803CF-5A1B-4018-8857-51519E84BB1D}" srcId="{CAA25F39-F306-477C-B83D-BA6BFA6D91B7}" destId="{5F8210F1-F129-48B9-B9AC-61BCEB4F527B}" srcOrd="0" destOrd="0" parTransId="{5968BDB9-9CD6-4671-BE78-F8F839BCD06C}" sibTransId="{79A831FA-7654-416C-9CDF-468A93D716EB}"/>
    <dgm:cxn modelId="{18291703-027F-48BF-B473-A785EB47D942}" type="presOf" srcId="{2ECF3A53-9805-4AA3-A16F-45CF3A898144}" destId="{61F95251-2DF5-40FB-8DA7-6759C80504BD}" srcOrd="0" destOrd="0" presId="urn:microsoft.com/office/officeart/2005/8/layout/chevron2"/>
    <dgm:cxn modelId="{2A104755-A077-411B-8FBF-E98C7CF747BD}" type="presOf" srcId="{F53F3920-2BDD-4B43-9438-3BBD269C63A3}" destId="{2E8FBA98-F52A-4EF7-B2B4-F0739C1CB66E}" srcOrd="0" destOrd="0" presId="urn:microsoft.com/office/officeart/2005/8/layout/chevron2"/>
    <dgm:cxn modelId="{CABAF80F-0CE7-4322-8AC5-BCE2433AC57A}" srcId="{40D028E1-91AE-4574-9BE4-2B1C88EE9F21}" destId="{C57C8182-DC44-4A40-B089-D6727F4CEE12}" srcOrd="0" destOrd="0" parTransId="{0282F7E7-41F9-49BC-B990-AEE6AF9F4A1B}" sibTransId="{0D3BB44F-A684-43D1-A487-3E7E3ACA63E6}"/>
    <dgm:cxn modelId="{D9C3C0CB-4F22-4460-B8E7-DF46FFD655E7}" type="presOf" srcId="{8215DEB3-5C6F-48F2-B6F7-EB91E8A536CA}" destId="{2CC4D447-35C4-49E9-A305-338ECB5945FD}" srcOrd="0" destOrd="0" presId="urn:microsoft.com/office/officeart/2005/8/layout/chevron2"/>
    <dgm:cxn modelId="{11918DFB-73A5-43B8-85FA-74DBA81B51E5}" type="presOf" srcId="{40D028E1-91AE-4574-9BE4-2B1C88EE9F21}" destId="{2B921BDC-8500-4275-A0EB-5E9C963199D8}" srcOrd="0" destOrd="0" presId="urn:microsoft.com/office/officeart/2005/8/layout/chevron2"/>
    <dgm:cxn modelId="{63E0990D-FFB3-4470-B964-59599EFAFDC4}" type="presOf" srcId="{CAA25F39-F306-477C-B83D-BA6BFA6D91B7}" destId="{452F1CD9-0744-4137-A7D2-3E730A7C1D81}" srcOrd="0" destOrd="0" presId="urn:microsoft.com/office/officeart/2005/8/layout/chevron2"/>
    <dgm:cxn modelId="{50CBA25F-726C-4984-A011-15303A06634E}" srcId="{9CDB176D-C45D-4579-9826-D26E3DA65258}" destId="{9ECE3701-02F0-43C7-8AED-6B1D8A4D73FF}" srcOrd="0" destOrd="0" parTransId="{E1374720-3FCF-4A12-9CC2-AA436F41B75C}" sibTransId="{013182A8-7504-4B48-AF0F-8DB25BF3E544}"/>
    <dgm:cxn modelId="{EEE5E86A-D4CC-4B87-99A2-B21FAFEF5F04}" srcId="{40D028E1-91AE-4574-9BE4-2B1C88EE9F21}" destId="{9CDB176D-C45D-4579-9826-D26E3DA65258}" srcOrd="3" destOrd="0" parTransId="{F72D9615-18F5-48E9-98F2-081E3784298F}" sibTransId="{89AF8C58-A8C0-40D7-BFF5-7243528314D5}"/>
    <dgm:cxn modelId="{E650E41C-05F0-4EFF-89CB-D0306A0A30E5}" srcId="{40D028E1-91AE-4574-9BE4-2B1C88EE9F21}" destId="{CAA25F39-F306-477C-B83D-BA6BFA6D91B7}" srcOrd="1" destOrd="0" parTransId="{75D2EAB2-AFFA-4F64-9436-7094CE28B064}" sibTransId="{EEFD7C59-6CFC-46B0-B48B-551EAEEDE076}"/>
    <dgm:cxn modelId="{3F7373E0-57F9-42B6-8F8F-393E70E1B7D9}" srcId="{40D028E1-91AE-4574-9BE4-2B1C88EE9F21}" destId="{2ECF3A53-9805-4AA3-A16F-45CF3A898144}" srcOrd="2" destOrd="0" parTransId="{1BB67475-5B90-497A-84B4-0BC1530B4B2D}" sibTransId="{166A63D5-A6E8-409F-80BE-0218E72F82B7}"/>
    <dgm:cxn modelId="{9F10D34B-F6F9-4490-A9CE-EAC973BF3036}" srcId="{C57C8182-DC44-4A40-B089-D6727F4CEE12}" destId="{8215DEB3-5C6F-48F2-B6F7-EB91E8A536CA}" srcOrd="0" destOrd="0" parTransId="{BA03D96C-4304-4DFA-964A-538D33C69D54}" sibTransId="{91E8DE6B-C262-4CF1-A207-851C753DCB9F}"/>
    <dgm:cxn modelId="{CA7C55D2-EBDC-4F8F-A9B6-A23765FF82EA}" srcId="{2ECF3A53-9805-4AA3-A16F-45CF3A898144}" destId="{F53F3920-2BDD-4B43-9438-3BBD269C63A3}" srcOrd="0" destOrd="0" parTransId="{3A109570-BD20-4C0B-92CE-01189A4303AF}" sibTransId="{92C423A1-5A01-4CC4-9667-259E104D3902}"/>
    <dgm:cxn modelId="{DCB55AC0-6E3E-48F7-AC68-DE9BCE9F0D82}" type="presParOf" srcId="{2B921BDC-8500-4275-A0EB-5E9C963199D8}" destId="{03E031EA-D4F0-4BA9-A8EA-7C95B901FD03}" srcOrd="0" destOrd="0" presId="urn:microsoft.com/office/officeart/2005/8/layout/chevron2"/>
    <dgm:cxn modelId="{9659CE7C-556A-46B4-8407-4F6508FA1A24}" type="presParOf" srcId="{03E031EA-D4F0-4BA9-A8EA-7C95B901FD03}" destId="{18DCE6FA-053E-42B0-A1DF-655637B2A73E}" srcOrd="0" destOrd="0" presId="urn:microsoft.com/office/officeart/2005/8/layout/chevron2"/>
    <dgm:cxn modelId="{7245B6B9-D38C-4C1D-9017-E8F8582F6B7F}" type="presParOf" srcId="{03E031EA-D4F0-4BA9-A8EA-7C95B901FD03}" destId="{2CC4D447-35C4-49E9-A305-338ECB5945FD}" srcOrd="1" destOrd="0" presId="urn:microsoft.com/office/officeart/2005/8/layout/chevron2"/>
    <dgm:cxn modelId="{C0A436B3-A057-4B0D-BB88-7D0B4BFDF0AF}" type="presParOf" srcId="{2B921BDC-8500-4275-A0EB-5E9C963199D8}" destId="{F98C210D-F669-4573-A583-C229BE4F0068}" srcOrd="1" destOrd="0" presId="urn:microsoft.com/office/officeart/2005/8/layout/chevron2"/>
    <dgm:cxn modelId="{6DC8695B-C3BB-41DA-9D46-18FCFC5B6437}" type="presParOf" srcId="{2B921BDC-8500-4275-A0EB-5E9C963199D8}" destId="{63B16DC1-EB72-4ED5-91F5-CC21ED0A7527}" srcOrd="2" destOrd="0" presId="urn:microsoft.com/office/officeart/2005/8/layout/chevron2"/>
    <dgm:cxn modelId="{2E942D12-6CD7-4F05-AE96-2850260A556F}" type="presParOf" srcId="{63B16DC1-EB72-4ED5-91F5-CC21ED0A7527}" destId="{452F1CD9-0744-4137-A7D2-3E730A7C1D81}" srcOrd="0" destOrd="0" presId="urn:microsoft.com/office/officeart/2005/8/layout/chevron2"/>
    <dgm:cxn modelId="{A9D01DC5-2543-4B94-9D9F-CE86547F175A}" type="presParOf" srcId="{63B16DC1-EB72-4ED5-91F5-CC21ED0A7527}" destId="{718CC14C-C36B-4D96-BD95-BFD3E9FADB77}" srcOrd="1" destOrd="0" presId="urn:microsoft.com/office/officeart/2005/8/layout/chevron2"/>
    <dgm:cxn modelId="{DA047261-C531-41AB-9DE9-A408147128E2}" type="presParOf" srcId="{2B921BDC-8500-4275-A0EB-5E9C963199D8}" destId="{1E942571-B36E-4120-8CE3-634FEF8363DE}" srcOrd="3" destOrd="0" presId="urn:microsoft.com/office/officeart/2005/8/layout/chevron2"/>
    <dgm:cxn modelId="{EDC92470-5698-433F-867F-1B2FEA626BC9}" type="presParOf" srcId="{2B921BDC-8500-4275-A0EB-5E9C963199D8}" destId="{3D201E63-9D05-42E4-B8BC-420D4F59FE4E}" srcOrd="4" destOrd="0" presId="urn:microsoft.com/office/officeart/2005/8/layout/chevron2"/>
    <dgm:cxn modelId="{9F3D5368-DB31-4A74-A8C7-86D5802DD5C5}" type="presParOf" srcId="{3D201E63-9D05-42E4-B8BC-420D4F59FE4E}" destId="{61F95251-2DF5-40FB-8DA7-6759C80504BD}" srcOrd="0" destOrd="0" presId="urn:microsoft.com/office/officeart/2005/8/layout/chevron2"/>
    <dgm:cxn modelId="{7D725D72-5A5C-4FC8-8AF2-9FB578CD0772}" type="presParOf" srcId="{3D201E63-9D05-42E4-B8BC-420D4F59FE4E}" destId="{2E8FBA98-F52A-4EF7-B2B4-F0739C1CB66E}" srcOrd="1" destOrd="0" presId="urn:microsoft.com/office/officeart/2005/8/layout/chevron2"/>
    <dgm:cxn modelId="{0BCC0D1C-0916-498C-8683-9002C66B2B92}" type="presParOf" srcId="{2B921BDC-8500-4275-A0EB-5E9C963199D8}" destId="{781D0F10-B78B-4F1F-993E-3A4680E6D50C}" srcOrd="5" destOrd="0" presId="urn:microsoft.com/office/officeart/2005/8/layout/chevron2"/>
    <dgm:cxn modelId="{47291B06-EE57-4728-9A54-1E7B3CDCE5B3}" type="presParOf" srcId="{2B921BDC-8500-4275-A0EB-5E9C963199D8}" destId="{CFF8763D-F0A2-4C85-8410-0C83E5622B5A}" srcOrd="6" destOrd="0" presId="urn:microsoft.com/office/officeart/2005/8/layout/chevron2"/>
    <dgm:cxn modelId="{ABB2F901-EDC4-472E-8385-20D543157746}" type="presParOf" srcId="{CFF8763D-F0A2-4C85-8410-0C83E5622B5A}" destId="{CD4C47B5-897A-43EC-A0C0-8027D80BDABC}" srcOrd="0" destOrd="0" presId="urn:microsoft.com/office/officeart/2005/8/layout/chevron2"/>
    <dgm:cxn modelId="{09CE6D59-CBE0-4BB3-B345-2499A84A87C4}" type="presParOf" srcId="{CFF8763D-F0A2-4C85-8410-0C83E5622B5A}" destId="{7F546D79-B165-40A8-BBD0-A1EC140DC2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B55913-7CFC-4A4D-AAEF-39AE83A1D0E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563D552-202C-4408-92A3-2417E44A361D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ДК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 жұмыс істеу барысында ақаулар байқалса, түтін немесе әдеттен тыс дыбыстар пайда болғанда жұмысты тоқтатып, аппаратураны өшіру және мұғалімге хабарлау керек.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B7457A-2DE2-4C46-A725-A0458A42C972}" type="parTrans" cxnId="{409F554C-9DB2-4BD1-A57F-6BA11BE15AC4}">
      <dgm:prSet/>
      <dgm:spPr/>
      <dgm:t>
        <a:bodyPr/>
        <a:lstStyle/>
        <a:p>
          <a:endParaRPr lang="ru-RU"/>
        </a:p>
      </dgm:t>
    </dgm:pt>
    <dgm:pt modelId="{3D59889F-0EF9-47B7-9A21-A77FAA01D164}" type="sibTrans" cxnId="{409F554C-9DB2-4BD1-A57F-6BA11BE15AC4}">
      <dgm:prSet/>
      <dgm:spPr/>
      <dgm:t>
        <a:bodyPr/>
        <a:lstStyle/>
        <a:p>
          <a:endParaRPr lang="ru-RU"/>
        </a:p>
      </dgm:t>
    </dgm:pt>
    <dgm:pt modelId="{ED2B254A-43A5-4BDA-9461-3B63EC46F284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Өрт шыға қалса, оны сөндіруге көмектесу керек.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E13E0-ED5D-4C15-B60E-DF68CB514458}" type="parTrans" cxnId="{371552AC-D8FD-4711-9FEB-99E94AE6B641}">
      <dgm:prSet/>
      <dgm:spPr/>
      <dgm:t>
        <a:bodyPr/>
        <a:lstStyle/>
        <a:p>
          <a:endParaRPr lang="ru-RU"/>
        </a:p>
      </dgm:t>
    </dgm:pt>
    <dgm:pt modelId="{0CABCBF4-547B-4740-94B2-A7B967352A5C}" type="sibTrans" cxnId="{371552AC-D8FD-4711-9FEB-99E94AE6B641}">
      <dgm:prSet/>
      <dgm:spPr/>
      <dgm:t>
        <a:bodyPr/>
        <a:lstStyle/>
        <a:p>
          <a:endParaRPr lang="ru-RU"/>
        </a:p>
      </dgm:t>
    </dgm:pt>
    <dgm:pt modelId="{BD6448D1-5A80-4605-A428-234D15402090}" type="pres">
      <dgm:prSet presAssocID="{A5B55913-7CFC-4A4D-AAEF-39AE83A1D0E1}" presName="Name0" presStyleCnt="0">
        <dgm:presLayoutVars>
          <dgm:dir/>
          <dgm:resizeHandles val="exact"/>
        </dgm:presLayoutVars>
      </dgm:prSet>
      <dgm:spPr/>
    </dgm:pt>
    <dgm:pt modelId="{26C9CD2C-6098-42A0-B9CC-EC83D855366A}" type="pres">
      <dgm:prSet presAssocID="{A5B55913-7CFC-4A4D-AAEF-39AE83A1D0E1}" presName="fgShape" presStyleLbl="fgShp" presStyleIdx="0" presStyleCnt="1"/>
      <dgm:spPr/>
    </dgm:pt>
    <dgm:pt modelId="{83299F82-BAAD-4060-B01A-F34B4EF0DD17}" type="pres">
      <dgm:prSet presAssocID="{A5B55913-7CFC-4A4D-AAEF-39AE83A1D0E1}" presName="linComp" presStyleCnt="0"/>
      <dgm:spPr/>
    </dgm:pt>
    <dgm:pt modelId="{6C2186C9-9069-4C1A-86F0-9B789CF46829}" type="pres">
      <dgm:prSet presAssocID="{2563D552-202C-4408-92A3-2417E44A361D}" presName="compNode" presStyleCnt="0"/>
      <dgm:spPr/>
    </dgm:pt>
    <dgm:pt modelId="{A0FD43E7-42E5-4393-AADD-72B778C2DAC8}" type="pres">
      <dgm:prSet presAssocID="{2563D552-202C-4408-92A3-2417E44A361D}" presName="bkgdShape" presStyleLbl="node1" presStyleIdx="0" presStyleCnt="2"/>
      <dgm:spPr/>
      <dgm:t>
        <a:bodyPr/>
        <a:lstStyle/>
        <a:p>
          <a:endParaRPr lang="ru-RU"/>
        </a:p>
      </dgm:t>
    </dgm:pt>
    <dgm:pt modelId="{540FDDD3-C170-4F06-9359-3CCE15469216}" type="pres">
      <dgm:prSet presAssocID="{2563D552-202C-4408-92A3-2417E44A361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2B6CD-AECC-4F98-9A5B-C17171781A39}" type="pres">
      <dgm:prSet presAssocID="{2563D552-202C-4408-92A3-2417E44A361D}" presName="invisiNode" presStyleLbl="node1" presStyleIdx="0" presStyleCnt="2"/>
      <dgm:spPr/>
    </dgm:pt>
    <dgm:pt modelId="{AB13057E-F23E-4444-A8C0-87F80D7BB440}" type="pres">
      <dgm:prSet presAssocID="{2563D552-202C-4408-92A3-2417E44A361D}" presName="imagNode" presStyleLbl="fgImgPlace1" presStyleIdx="0" presStyleCnt="2" custScaleX="108086" custScaleY="1087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0D3824A-7665-476B-8796-D3E8375FDAB4}" type="pres">
      <dgm:prSet presAssocID="{3D59889F-0EF9-47B7-9A21-A77FAA01D1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C96C63-B3B8-47D5-9745-8EE8E562B529}" type="pres">
      <dgm:prSet presAssocID="{ED2B254A-43A5-4BDA-9461-3B63EC46F284}" presName="compNode" presStyleCnt="0"/>
      <dgm:spPr/>
    </dgm:pt>
    <dgm:pt modelId="{19D7F44D-ECFD-4B8D-928F-538FA90B1EBA}" type="pres">
      <dgm:prSet presAssocID="{ED2B254A-43A5-4BDA-9461-3B63EC46F284}" presName="bkgdShape" presStyleLbl="node1" presStyleIdx="1" presStyleCnt="2"/>
      <dgm:spPr/>
      <dgm:t>
        <a:bodyPr/>
        <a:lstStyle/>
        <a:p>
          <a:endParaRPr lang="ru-RU"/>
        </a:p>
      </dgm:t>
    </dgm:pt>
    <dgm:pt modelId="{36DCC1B6-393D-4FAD-B240-68AB8E348E28}" type="pres">
      <dgm:prSet presAssocID="{ED2B254A-43A5-4BDA-9461-3B63EC46F284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04533-F71D-4193-8111-03B4CE8798F8}" type="pres">
      <dgm:prSet presAssocID="{ED2B254A-43A5-4BDA-9461-3B63EC46F284}" presName="invisiNode" presStyleLbl="node1" presStyleIdx="1" presStyleCnt="2"/>
      <dgm:spPr/>
    </dgm:pt>
    <dgm:pt modelId="{255A00A7-47BC-46CA-87D1-077AFDD67F32}" type="pres">
      <dgm:prSet presAssocID="{ED2B254A-43A5-4BDA-9461-3B63EC46F284}" presName="imagNode" presStyleLbl="fgImgPlace1" presStyleIdx="1" presStyleCnt="2" custScaleX="11539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425CB83-7F4B-441A-B1A9-67C4651D778F}" type="presOf" srcId="{ED2B254A-43A5-4BDA-9461-3B63EC46F284}" destId="{36DCC1B6-393D-4FAD-B240-68AB8E348E28}" srcOrd="1" destOrd="0" presId="urn:microsoft.com/office/officeart/2005/8/layout/hList7"/>
    <dgm:cxn modelId="{D17EB0FA-1E99-413A-8471-B7B1A1872093}" type="presOf" srcId="{A5B55913-7CFC-4A4D-AAEF-39AE83A1D0E1}" destId="{BD6448D1-5A80-4605-A428-234D15402090}" srcOrd="0" destOrd="0" presId="urn:microsoft.com/office/officeart/2005/8/layout/hList7"/>
    <dgm:cxn modelId="{409F554C-9DB2-4BD1-A57F-6BA11BE15AC4}" srcId="{A5B55913-7CFC-4A4D-AAEF-39AE83A1D0E1}" destId="{2563D552-202C-4408-92A3-2417E44A361D}" srcOrd="0" destOrd="0" parTransId="{0FB7457A-2DE2-4C46-A725-A0458A42C972}" sibTransId="{3D59889F-0EF9-47B7-9A21-A77FAA01D164}"/>
    <dgm:cxn modelId="{752C45C6-68B9-463E-8BA1-ECAB8584F2B8}" type="presOf" srcId="{2563D552-202C-4408-92A3-2417E44A361D}" destId="{A0FD43E7-42E5-4393-AADD-72B778C2DAC8}" srcOrd="0" destOrd="0" presId="urn:microsoft.com/office/officeart/2005/8/layout/hList7"/>
    <dgm:cxn modelId="{3BBDA1C7-6720-40CE-9E8F-B8A3F1642B53}" type="presOf" srcId="{3D59889F-0EF9-47B7-9A21-A77FAA01D164}" destId="{70D3824A-7665-476B-8796-D3E8375FDAB4}" srcOrd="0" destOrd="0" presId="urn:microsoft.com/office/officeart/2005/8/layout/hList7"/>
    <dgm:cxn modelId="{8BDF2A7F-61A4-4862-9DBD-89223AA034E7}" type="presOf" srcId="{ED2B254A-43A5-4BDA-9461-3B63EC46F284}" destId="{19D7F44D-ECFD-4B8D-928F-538FA90B1EBA}" srcOrd="0" destOrd="0" presId="urn:microsoft.com/office/officeart/2005/8/layout/hList7"/>
    <dgm:cxn modelId="{371552AC-D8FD-4711-9FEB-99E94AE6B641}" srcId="{A5B55913-7CFC-4A4D-AAEF-39AE83A1D0E1}" destId="{ED2B254A-43A5-4BDA-9461-3B63EC46F284}" srcOrd="1" destOrd="0" parTransId="{0D4E13E0-ED5D-4C15-B60E-DF68CB514458}" sibTransId="{0CABCBF4-547B-4740-94B2-A7B967352A5C}"/>
    <dgm:cxn modelId="{25153E78-09F7-4600-9762-B5CF7D9169A3}" type="presOf" srcId="{2563D552-202C-4408-92A3-2417E44A361D}" destId="{540FDDD3-C170-4F06-9359-3CCE15469216}" srcOrd="1" destOrd="0" presId="urn:microsoft.com/office/officeart/2005/8/layout/hList7"/>
    <dgm:cxn modelId="{95D3B739-75B5-4E98-AEB1-0469B574C243}" type="presParOf" srcId="{BD6448D1-5A80-4605-A428-234D15402090}" destId="{26C9CD2C-6098-42A0-B9CC-EC83D855366A}" srcOrd="0" destOrd="0" presId="urn:microsoft.com/office/officeart/2005/8/layout/hList7"/>
    <dgm:cxn modelId="{3FCB3C4B-629E-4361-8D6B-AB2EBE10CFEB}" type="presParOf" srcId="{BD6448D1-5A80-4605-A428-234D15402090}" destId="{83299F82-BAAD-4060-B01A-F34B4EF0DD17}" srcOrd="1" destOrd="0" presId="urn:microsoft.com/office/officeart/2005/8/layout/hList7"/>
    <dgm:cxn modelId="{51084298-4299-468D-964D-2F7EFE998E5D}" type="presParOf" srcId="{83299F82-BAAD-4060-B01A-F34B4EF0DD17}" destId="{6C2186C9-9069-4C1A-86F0-9B789CF46829}" srcOrd="0" destOrd="0" presId="urn:microsoft.com/office/officeart/2005/8/layout/hList7"/>
    <dgm:cxn modelId="{691232FE-9CE9-4788-B2A7-1BFFFB6E62A6}" type="presParOf" srcId="{6C2186C9-9069-4C1A-86F0-9B789CF46829}" destId="{A0FD43E7-42E5-4393-AADD-72B778C2DAC8}" srcOrd="0" destOrd="0" presId="urn:microsoft.com/office/officeart/2005/8/layout/hList7"/>
    <dgm:cxn modelId="{AF0E83FD-5C3A-4992-B2E8-5C415B1A210C}" type="presParOf" srcId="{6C2186C9-9069-4C1A-86F0-9B789CF46829}" destId="{540FDDD3-C170-4F06-9359-3CCE15469216}" srcOrd="1" destOrd="0" presId="urn:microsoft.com/office/officeart/2005/8/layout/hList7"/>
    <dgm:cxn modelId="{3366E158-4B0B-4BF9-8B07-7CCFE5233B03}" type="presParOf" srcId="{6C2186C9-9069-4C1A-86F0-9B789CF46829}" destId="{99C2B6CD-AECC-4F98-9A5B-C17171781A39}" srcOrd="2" destOrd="0" presId="urn:microsoft.com/office/officeart/2005/8/layout/hList7"/>
    <dgm:cxn modelId="{7E04B496-CDBD-4CBE-B7EA-67CD8DBCE77C}" type="presParOf" srcId="{6C2186C9-9069-4C1A-86F0-9B789CF46829}" destId="{AB13057E-F23E-4444-A8C0-87F80D7BB440}" srcOrd="3" destOrd="0" presId="urn:microsoft.com/office/officeart/2005/8/layout/hList7"/>
    <dgm:cxn modelId="{28AF17BB-FE47-47EC-A128-BF470ADA855A}" type="presParOf" srcId="{83299F82-BAAD-4060-B01A-F34B4EF0DD17}" destId="{70D3824A-7665-476B-8796-D3E8375FDAB4}" srcOrd="1" destOrd="0" presId="urn:microsoft.com/office/officeart/2005/8/layout/hList7"/>
    <dgm:cxn modelId="{7383C2C3-6762-4064-97EC-EEB40D27E35F}" type="presParOf" srcId="{83299F82-BAAD-4060-B01A-F34B4EF0DD17}" destId="{D8C96C63-B3B8-47D5-9745-8EE8E562B529}" srcOrd="2" destOrd="0" presId="urn:microsoft.com/office/officeart/2005/8/layout/hList7"/>
    <dgm:cxn modelId="{535D917A-0CA8-499F-AD78-6C9C35C0BE97}" type="presParOf" srcId="{D8C96C63-B3B8-47D5-9745-8EE8E562B529}" destId="{19D7F44D-ECFD-4B8D-928F-538FA90B1EBA}" srcOrd="0" destOrd="0" presId="urn:microsoft.com/office/officeart/2005/8/layout/hList7"/>
    <dgm:cxn modelId="{FFD2298A-8749-43FD-B31E-08CA73349B22}" type="presParOf" srcId="{D8C96C63-B3B8-47D5-9745-8EE8E562B529}" destId="{36DCC1B6-393D-4FAD-B240-68AB8E348E28}" srcOrd="1" destOrd="0" presId="urn:microsoft.com/office/officeart/2005/8/layout/hList7"/>
    <dgm:cxn modelId="{5CC0F4A5-41A9-4424-B2AC-FDF4276CC794}" type="presParOf" srcId="{D8C96C63-B3B8-47D5-9745-8EE8E562B529}" destId="{E2104533-F71D-4193-8111-03B4CE8798F8}" srcOrd="2" destOrd="0" presId="urn:microsoft.com/office/officeart/2005/8/layout/hList7"/>
    <dgm:cxn modelId="{AB45803F-0627-45AF-B1D9-700DA6A8669B}" type="presParOf" srcId="{D8C96C63-B3B8-47D5-9745-8EE8E562B529}" destId="{255A00A7-47BC-46CA-87D1-077AFDD67F3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0017FF-22E1-4848-BCB6-07976F046AF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6FE9C4B-F525-40BC-9C68-588271990586}">
      <dgm:prSet phldrT="[Текст]"/>
      <dgm:spPr/>
      <dgm:t>
        <a:bodyPr/>
        <a:lstStyle/>
        <a:p>
          <a:r>
            <a:rPr lang="kk-KZ" dirty="0" smtClean="0"/>
            <a:t>Аппаратураны оқытушының нұсқауымен өшіру керек.</a:t>
          </a:r>
          <a:endParaRPr lang="ru-RU" dirty="0"/>
        </a:p>
      </dgm:t>
    </dgm:pt>
    <dgm:pt modelId="{81211609-A3DF-430F-831D-17008CA1A04D}" type="parTrans" cxnId="{75F35D00-B391-480C-9D97-BC4E7488816D}">
      <dgm:prSet/>
      <dgm:spPr/>
      <dgm:t>
        <a:bodyPr/>
        <a:lstStyle/>
        <a:p>
          <a:endParaRPr lang="ru-RU"/>
        </a:p>
      </dgm:t>
    </dgm:pt>
    <dgm:pt modelId="{0D714077-32DF-4CE3-AF43-93EF2858F51F}" type="sibTrans" cxnId="{75F35D00-B391-480C-9D97-BC4E7488816D}">
      <dgm:prSet/>
      <dgm:spPr/>
      <dgm:t>
        <a:bodyPr/>
        <a:lstStyle/>
        <a:p>
          <a:endParaRPr lang="ru-RU"/>
        </a:p>
      </dgm:t>
    </dgm:pt>
    <dgm:pt modelId="{3287A666-8246-409F-9C60-B22615F22DC8}">
      <dgm:prSet phldrT="[Текст]"/>
      <dgm:spPr/>
      <dgm:t>
        <a:bodyPr/>
        <a:lstStyle/>
        <a:p>
          <a:r>
            <a:rPr lang="kk-KZ" dirty="0" smtClean="0"/>
            <a:t>Жұмыс орнын ретке келтіру керек.</a:t>
          </a:r>
          <a:endParaRPr lang="ru-RU" dirty="0"/>
        </a:p>
      </dgm:t>
    </dgm:pt>
    <dgm:pt modelId="{38C35D4D-E689-497E-ACB0-F471FAE7F9DD}" type="parTrans" cxnId="{CF7FD422-4AAD-45FC-9E71-92A5E0F3E19B}">
      <dgm:prSet/>
      <dgm:spPr/>
      <dgm:t>
        <a:bodyPr/>
        <a:lstStyle/>
        <a:p>
          <a:endParaRPr lang="ru-RU"/>
        </a:p>
      </dgm:t>
    </dgm:pt>
    <dgm:pt modelId="{A338BD30-7519-45D0-889D-E45614976134}" type="sibTrans" cxnId="{CF7FD422-4AAD-45FC-9E71-92A5E0F3E19B}">
      <dgm:prSet/>
      <dgm:spPr/>
      <dgm:t>
        <a:bodyPr/>
        <a:lstStyle/>
        <a:p>
          <a:endParaRPr lang="ru-RU"/>
        </a:p>
      </dgm:t>
    </dgm:pt>
    <dgm:pt modelId="{E5523E43-FB79-4B00-B262-4D307A18EB03}">
      <dgm:prSet phldrT="[Текст]"/>
      <dgm:spPr/>
      <dgm:t>
        <a:bodyPr/>
        <a:lstStyle/>
        <a:p>
          <a:r>
            <a:rPr lang="kk-KZ" dirty="0" smtClean="0"/>
            <a:t>Жұмыс орнын пайдалануды есепке алу журналына белгі қою керек.</a:t>
          </a:r>
          <a:endParaRPr lang="ru-RU" dirty="0"/>
        </a:p>
      </dgm:t>
    </dgm:pt>
    <dgm:pt modelId="{B201B806-0AE4-4A5E-B5A8-D1BE59E6343E}" type="parTrans" cxnId="{3BC80DF6-B4A7-45D3-ADAB-58F6A6DD8625}">
      <dgm:prSet/>
      <dgm:spPr/>
      <dgm:t>
        <a:bodyPr/>
        <a:lstStyle/>
        <a:p>
          <a:endParaRPr lang="ru-RU"/>
        </a:p>
      </dgm:t>
    </dgm:pt>
    <dgm:pt modelId="{062140E8-7BFF-421B-A0EB-3536993AFC01}" type="sibTrans" cxnId="{3BC80DF6-B4A7-45D3-ADAB-58F6A6DD8625}">
      <dgm:prSet/>
      <dgm:spPr/>
      <dgm:t>
        <a:bodyPr/>
        <a:lstStyle/>
        <a:p>
          <a:endParaRPr lang="ru-RU"/>
        </a:p>
      </dgm:t>
    </dgm:pt>
    <dgm:pt modelId="{C30D8AF3-5107-4A85-8F0D-EAD084DE8EB3}" type="pres">
      <dgm:prSet presAssocID="{570017FF-22E1-4848-BCB6-07976F046AFD}" presName="CompostProcess" presStyleCnt="0">
        <dgm:presLayoutVars>
          <dgm:dir/>
          <dgm:resizeHandles val="exact"/>
        </dgm:presLayoutVars>
      </dgm:prSet>
      <dgm:spPr/>
    </dgm:pt>
    <dgm:pt modelId="{06D8DB0F-09D7-4543-B31A-84377326E9DB}" type="pres">
      <dgm:prSet presAssocID="{570017FF-22E1-4848-BCB6-07976F046AFD}" presName="arrow" presStyleLbl="bgShp" presStyleIdx="0" presStyleCnt="1"/>
      <dgm:spPr/>
    </dgm:pt>
    <dgm:pt modelId="{E32FF3AF-8CAA-49EB-9CF6-D64F513BE072}" type="pres">
      <dgm:prSet presAssocID="{570017FF-22E1-4848-BCB6-07976F046AFD}" presName="linearProcess" presStyleCnt="0"/>
      <dgm:spPr/>
    </dgm:pt>
    <dgm:pt modelId="{9A9D77D0-5D9F-4206-9E70-6C79324A635F}" type="pres">
      <dgm:prSet presAssocID="{86FE9C4B-F525-40BC-9C68-58827199058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BFB9C3-1146-4A1D-9850-A491F4B2A74D}" type="pres">
      <dgm:prSet presAssocID="{0D714077-32DF-4CE3-AF43-93EF2858F51F}" presName="sibTrans" presStyleCnt="0"/>
      <dgm:spPr/>
    </dgm:pt>
    <dgm:pt modelId="{6A52193E-1964-4B79-BE12-0874225A00B8}" type="pres">
      <dgm:prSet presAssocID="{3287A666-8246-409F-9C60-B22615F22DC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B754B-A91C-4983-A977-2B621A750A44}" type="pres">
      <dgm:prSet presAssocID="{A338BD30-7519-45D0-889D-E45614976134}" presName="sibTrans" presStyleCnt="0"/>
      <dgm:spPr/>
    </dgm:pt>
    <dgm:pt modelId="{22229ABD-63DC-4DB1-B0A0-1339CBB7376F}" type="pres">
      <dgm:prSet presAssocID="{E5523E43-FB79-4B00-B262-4D307A18EB0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F35D00-B391-480C-9D97-BC4E7488816D}" srcId="{570017FF-22E1-4848-BCB6-07976F046AFD}" destId="{86FE9C4B-F525-40BC-9C68-588271990586}" srcOrd="0" destOrd="0" parTransId="{81211609-A3DF-430F-831D-17008CA1A04D}" sibTransId="{0D714077-32DF-4CE3-AF43-93EF2858F51F}"/>
    <dgm:cxn modelId="{35945DD0-0B3D-440C-BE72-4746F4DE1E07}" type="presOf" srcId="{86FE9C4B-F525-40BC-9C68-588271990586}" destId="{9A9D77D0-5D9F-4206-9E70-6C79324A635F}" srcOrd="0" destOrd="0" presId="urn:microsoft.com/office/officeart/2005/8/layout/hProcess9"/>
    <dgm:cxn modelId="{3BC80DF6-B4A7-45D3-ADAB-58F6A6DD8625}" srcId="{570017FF-22E1-4848-BCB6-07976F046AFD}" destId="{E5523E43-FB79-4B00-B262-4D307A18EB03}" srcOrd="2" destOrd="0" parTransId="{B201B806-0AE4-4A5E-B5A8-D1BE59E6343E}" sibTransId="{062140E8-7BFF-421B-A0EB-3536993AFC01}"/>
    <dgm:cxn modelId="{A9D7091D-1EA6-46D2-A9BE-33CE467636C9}" type="presOf" srcId="{570017FF-22E1-4848-BCB6-07976F046AFD}" destId="{C30D8AF3-5107-4A85-8F0D-EAD084DE8EB3}" srcOrd="0" destOrd="0" presId="urn:microsoft.com/office/officeart/2005/8/layout/hProcess9"/>
    <dgm:cxn modelId="{A67AECE3-47B0-4A7D-B7FC-A4B9FE9615BF}" type="presOf" srcId="{E5523E43-FB79-4B00-B262-4D307A18EB03}" destId="{22229ABD-63DC-4DB1-B0A0-1339CBB7376F}" srcOrd="0" destOrd="0" presId="urn:microsoft.com/office/officeart/2005/8/layout/hProcess9"/>
    <dgm:cxn modelId="{CF7FD422-4AAD-45FC-9E71-92A5E0F3E19B}" srcId="{570017FF-22E1-4848-BCB6-07976F046AFD}" destId="{3287A666-8246-409F-9C60-B22615F22DC8}" srcOrd="1" destOrd="0" parTransId="{38C35D4D-E689-497E-ACB0-F471FAE7F9DD}" sibTransId="{A338BD30-7519-45D0-889D-E45614976134}"/>
    <dgm:cxn modelId="{E12A404A-E448-44E9-B2C7-E23252258B8F}" type="presOf" srcId="{3287A666-8246-409F-9C60-B22615F22DC8}" destId="{6A52193E-1964-4B79-BE12-0874225A00B8}" srcOrd="0" destOrd="0" presId="urn:microsoft.com/office/officeart/2005/8/layout/hProcess9"/>
    <dgm:cxn modelId="{73EF2260-8F9C-480E-99EA-D2A50C87C007}" type="presParOf" srcId="{C30D8AF3-5107-4A85-8F0D-EAD084DE8EB3}" destId="{06D8DB0F-09D7-4543-B31A-84377326E9DB}" srcOrd="0" destOrd="0" presId="urn:microsoft.com/office/officeart/2005/8/layout/hProcess9"/>
    <dgm:cxn modelId="{BEE95E48-DF33-4FDD-927A-6D4FC499F0C2}" type="presParOf" srcId="{C30D8AF3-5107-4A85-8F0D-EAD084DE8EB3}" destId="{E32FF3AF-8CAA-49EB-9CF6-D64F513BE072}" srcOrd="1" destOrd="0" presId="urn:microsoft.com/office/officeart/2005/8/layout/hProcess9"/>
    <dgm:cxn modelId="{F3B3AFC8-9ED1-4B33-BFAA-5AAC139687C1}" type="presParOf" srcId="{E32FF3AF-8CAA-49EB-9CF6-D64F513BE072}" destId="{9A9D77D0-5D9F-4206-9E70-6C79324A635F}" srcOrd="0" destOrd="0" presId="urn:microsoft.com/office/officeart/2005/8/layout/hProcess9"/>
    <dgm:cxn modelId="{78324495-218D-41B2-8994-AD60C20D87DA}" type="presParOf" srcId="{E32FF3AF-8CAA-49EB-9CF6-D64F513BE072}" destId="{85BFB9C3-1146-4A1D-9850-A491F4B2A74D}" srcOrd="1" destOrd="0" presId="urn:microsoft.com/office/officeart/2005/8/layout/hProcess9"/>
    <dgm:cxn modelId="{31D8C2B7-45BE-4813-983C-55B084AB954C}" type="presParOf" srcId="{E32FF3AF-8CAA-49EB-9CF6-D64F513BE072}" destId="{6A52193E-1964-4B79-BE12-0874225A00B8}" srcOrd="2" destOrd="0" presId="urn:microsoft.com/office/officeart/2005/8/layout/hProcess9"/>
    <dgm:cxn modelId="{CC55C4F5-3B6F-48B8-9D5B-FDD33A6C37CD}" type="presParOf" srcId="{E32FF3AF-8CAA-49EB-9CF6-D64F513BE072}" destId="{507B754B-A91C-4983-A977-2B621A750A44}" srcOrd="3" destOrd="0" presId="urn:microsoft.com/office/officeart/2005/8/layout/hProcess9"/>
    <dgm:cxn modelId="{0F661A9A-A8AD-4CE6-A8A9-FF9800FFBDEF}" type="presParOf" srcId="{E32FF3AF-8CAA-49EB-9CF6-D64F513BE072}" destId="{22229ABD-63DC-4DB1-B0A0-1339CBB7376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5D348F-C055-4479-B3CA-BEFFC1EB966B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58D3E7-BD41-4FD0-93B2-37E56D4AFC47}">
      <dgm:prSet phldrT="[Текст]"/>
      <dgm:spPr/>
      <dgm:t>
        <a:bodyPr/>
        <a:lstStyle/>
        <a:p>
          <a:r>
            <a:rPr lang="ru-RU" b="1" dirty="0" smtClean="0"/>
            <a:t>1.</a:t>
          </a:r>
          <a:r>
            <a:rPr lang="kk-KZ" b="1" dirty="0" smtClean="0"/>
            <a:t> Электр тогымен зақымданғанда көмек көрсету:</a:t>
          </a:r>
          <a:endParaRPr lang="ru-RU" dirty="0"/>
        </a:p>
      </dgm:t>
    </dgm:pt>
    <dgm:pt modelId="{D607A57E-7A8C-457B-AB64-F9113BE73F21}" type="parTrans" cxnId="{3C3AAB95-DDEC-401D-8E2E-463E7C9B0FEA}">
      <dgm:prSet/>
      <dgm:spPr/>
      <dgm:t>
        <a:bodyPr/>
        <a:lstStyle/>
        <a:p>
          <a:endParaRPr lang="ru-RU"/>
        </a:p>
      </dgm:t>
    </dgm:pt>
    <dgm:pt modelId="{7E300EF4-C27C-4EBB-A249-169AD5AFA986}" type="sibTrans" cxnId="{3C3AAB95-DDEC-401D-8E2E-463E7C9B0FEA}">
      <dgm:prSet/>
      <dgm:spPr/>
      <dgm:t>
        <a:bodyPr/>
        <a:lstStyle/>
        <a:p>
          <a:endParaRPr lang="ru-RU"/>
        </a:p>
      </dgm:t>
    </dgm:pt>
    <dgm:pt modelId="{61636E3F-E1C4-4D02-A7B0-4388746659E9}">
      <dgm:prSet phldrT="[Текст]" custT="1"/>
      <dgm:spPr/>
      <dgm:t>
        <a:bodyPr/>
        <a:lstStyle/>
        <a:p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Тоқты ажырату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8BB13-5BA4-4B82-BDD2-906EA22A9B9D}" type="parTrans" cxnId="{89B3CADE-3FF2-4768-A615-51EB7BB07EBD}">
      <dgm:prSet/>
      <dgm:spPr/>
      <dgm:t>
        <a:bodyPr/>
        <a:lstStyle/>
        <a:p>
          <a:endParaRPr lang="ru-RU"/>
        </a:p>
      </dgm:t>
    </dgm:pt>
    <dgm:pt modelId="{06070C8C-7F94-43EE-8268-7BF98A174183}" type="sibTrans" cxnId="{89B3CADE-3FF2-4768-A615-51EB7BB07EBD}">
      <dgm:prSet/>
      <dgm:spPr/>
      <dgm:t>
        <a:bodyPr/>
        <a:lstStyle/>
        <a:p>
          <a:endParaRPr lang="ru-RU"/>
        </a:p>
      </dgm:t>
    </dgm:pt>
    <dgm:pt modelId="{7252F5BE-F7B3-4CAD-AB9A-9CAB5FEBC985}">
      <dgm:prSet phldrT="[Текст]" custT="1"/>
      <dgm:spPr/>
      <dgm:t>
        <a:bodyPr/>
        <a:lstStyle/>
        <a:p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Зақымданған адамды электр тогының әсерінен электр тогын өткізбейтін материалмен босату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0BA2B1-CF2D-4B20-82D1-CFD18EA31523}" type="parTrans" cxnId="{589F4B2E-7B53-4E1F-AF99-4E866D9657DD}">
      <dgm:prSet/>
      <dgm:spPr/>
      <dgm:t>
        <a:bodyPr/>
        <a:lstStyle/>
        <a:p>
          <a:endParaRPr lang="ru-RU"/>
        </a:p>
      </dgm:t>
    </dgm:pt>
    <dgm:pt modelId="{F3CAA797-A553-4DA7-99AE-0D483C313E9C}" type="sibTrans" cxnId="{589F4B2E-7B53-4E1F-AF99-4E866D9657DD}">
      <dgm:prSet/>
      <dgm:spPr/>
      <dgm:t>
        <a:bodyPr/>
        <a:lstStyle/>
        <a:p>
          <a:endParaRPr lang="ru-RU"/>
        </a:p>
      </dgm:t>
    </dgm:pt>
    <dgm:pt modelId="{9A618207-9D0A-480F-A195-EF4C44C672C7}">
      <dgm:prSet phldrT="[Текст]" custT="1"/>
      <dgm:spPr/>
      <dgm:t>
        <a:bodyPr/>
        <a:lstStyle/>
        <a:p>
          <a:r>
            <a: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Зақымданған адамды қарап шығып, оған зардабының дәрежесіне байланысты көмек көрсету;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71B517-46C6-4C7D-BD50-58F853885B49}" type="parTrans" cxnId="{4DBF3AF3-2350-492E-BF0F-7F1F02578E0D}">
      <dgm:prSet/>
      <dgm:spPr/>
      <dgm:t>
        <a:bodyPr/>
        <a:lstStyle/>
        <a:p>
          <a:endParaRPr lang="ru-RU"/>
        </a:p>
      </dgm:t>
    </dgm:pt>
    <dgm:pt modelId="{C5FEB86F-7C9F-48F2-BF36-301EEB506566}" type="sibTrans" cxnId="{4DBF3AF3-2350-492E-BF0F-7F1F02578E0D}">
      <dgm:prSet/>
      <dgm:spPr/>
      <dgm:t>
        <a:bodyPr/>
        <a:lstStyle/>
        <a:p>
          <a:endParaRPr lang="ru-RU"/>
        </a:p>
      </dgm:t>
    </dgm:pt>
    <dgm:pt modelId="{7D4B522A-FE3B-4810-B8A8-C233FBB75D9B}">
      <dgm:prSet phldrT="[Текст]" custT="1"/>
      <dgm:spPr/>
      <dgm:t>
        <a:bodyPr/>
        <a:lstStyle/>
        <a:p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Дәрігер шақыру.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C18E5-55E6-43E4-A98F-0F7B32987620}" type="parTrans" cxnId="{3AAED83C-5959-470C-AB50-7EB5FDDA0F63}">
      <dgm:prSet/>
      <dgm:spPr/>
      <dgm:t>
        <a:bodyPr/>
        <a:lstStyle/>
        <a:p>
          <a:endParaRPr lang="ru-RU"/>
        </a:p>
      </dgm:t>
    </dgm:pt>
    <dgm:pt modelId="{CC772439-AA98-452C-A692-44211DBCA983}" type="sibTrans" cxnId="{3AAED83C-5959-470C-AB50-7EB5FDDA0F63}">
      <dgm:prSet/>
      <dgm:spPr/>
      <dgm:t>
        <a:bodyPr/>
        <a:lstStyle/>
        <a:p>
          <a:endParaRPr lang="ru-RU"/>
        </a:p>
      </dgm:t>
    </dgm:pt>
    <dgm:pt modelId="{E0885203-116A-4986-B236-3E8A1B14C572}" type="pres">
      <dgm:prSet presAssocID="{625D348F-C055-4479-B3CA-BEFFC1EB96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971105-9700-494D-B5B7-45C7879F7838}" type="pres">
      <dgm:prSet presAssocID="{9A618207-9D0A-480F-A195-EF4C44C672C7}" presName="boxAndChildren" presStyleCnt="0"/>
      <dgm:spPr/>
    </dgm:pt>
    <dgm:pt modelId="{825487F2-000E-4E3E-B9CC-453871DF56CF}" type="pres">
      <dgm:prSet presAssocID="{9A618207-9D0A-480F-A195-EF4C44C672C7}" presName="parentTextBox" presStyleLbl="node1" presStyleIdx="0" presStyleCnt="2"/>
      <dgm:spPr/>
      <dgm:t>
        <a:bodyPr/>
        <a:lstStyle/>
        <a:p>
          <a:endParaRPr lang="ru-RU"/>
        </a:p>
      </dgm:t>
    </dgm:pt>
    <dgm:pt modelId="{8F309B28-FCD7-4F4B-BA68-1764A8B47657}" type="pres">
      <dgm:prSet presAssocID="{9A618207-9D0A-480F-A195-EF4C44C672C7}" presName="entireBox" presStyleLbl="node1" presStyleIdx="0" presStyleCnt="2"/>
      <dgm:spPr/>
      <dgm:t>
        <a:bodyPr/>
        <a:lstStyle/>
        <a:p>
          <a:endParaRPr lang="ru-RU"/>
        </a:p>
      </dgm:t>
    </dgm:pt>
    <dgm:pt modelId="{41ACE41B-A477-406E-B204-6CDF6CB4E73E}" type="pres">
      <dgm:prSet presAssocID="{9A618207-9D0A-480F-A195-EF4C44C672C7}" presName="descendantBox" presStyleCnt="0"/>
      <dgm:spPr/>
    </dgm:pt>
    <dgm:pt modelId="{76B94CC3-07DC-4996-B818-3EC7C9A516DA}" type="pres">
      <dgm:prSet presAssocID="{7D4B522A-FE3B-4810-B8A8-C233FBB75D9B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9231D-252C-4941-A536-DE726937C300}" type="pres">
      <dgm:prSet presAssocID="{7E300EF4-C27C-4EBB-A249-169AD5AFA986}" presName="sp" presStyleCnt="0"/>
      <dgm:spPr/>
    </dgm:pt>
    <dgm:pt modelId="{6D469162-A2C3-4621-B70B-1D6FAC11F785}" type="pres">
      <dgm:prSet presAssocID="{2058D3E7-BD41-4FD0-93B2-37E56D4AFC47}" presName="arrowAndChildren" presStyleCnt="0"/>
      <dgm:spPr/>
    </dgm:pt>
    <dgm:pt modelId="{9A740D28-8C47-4303-840B-8F3C4DBEA5D1}" type="pres">
      <dgm:prSet presAssocID="{2058D3E7-BD41-4FD0-93B2-37E56D4AFC47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0B812A79-B0DD-45DF-B346-ECB39FC8C85D}" type="pres">
      <dgm:prSet presAssocID="{2058D3E7-BD41-4FD0-93B2-37E56D4AFC47}" presName="arrow" presStyleLbl="node1" presStyleIdx="1" presStyleCnt="2"/>
      <dgm:spPr/>
      <dgm:t>
        <a:bodyPr/>
        <a:lstStyle/>
        <a:p>
          <a:endParaRPr lang="ru-RU"/>
        </a:p>
      </dgm:t>
    </dgm:pt>
    <dgm:pt modelId="{CDF7E2A5-C28F-4154-9765-65B41C343212}" type="pres">
      <dgm:prSet presAssocID="{2058D3E7-BD41-4FD0-93B2-37E56D4AFC47}" presName="descendantArrow" presStyleCnt="0"/>
      <dgm:spPr/>
    </dgm:pt>
    <dgm:pt modelId="{FD43F829-FF93-4A2F-8758-4C7BB70FF0FD}" type="pres">
      <dgm:prSet presAssocID="{61636E3F-E1C4-4D02-A7B0-4388746659E9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A387B-E051-4D16-8D85-706AF21785B3}" type="pres">
      <dgm:prSet presAssocID="{7252F5BE-F7B3-4CAD-AB9A-9CAB5FEBC985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9F4B2E-7B53-4E1F-AF99-4E866D9657DD}" srcId="{2058D3E7-BD41-4FD0-93B2-37E56D4AFC47}" destId="{7252F5BE-F7B3-4CAD-AB9A-9CAB5FEBC985}" srcOrd="1" destOrd="0" parTransId="{540BA2B1-CF2D-4B20-82D1-CFD18EA31523}" sibTransId="{F3CAA797-A553-4DA7-99AE-0D483C313E9C}"/>
    <dgm:cxn modelId="{7915B5AE-3430-472D-A1D1-29C635649E48}" type="presOf" srcId="{2058D3E7-BD41-4FD0-93B2-37E56D4AFC47}" destId="{0B812A79-B0DD-45DF-B346-ECB39FC8C85D}" srcOrd="1" destOrd="0" presId="urn:microsoft.com/office/officeart/2005/8/layout/process4"/>
    <dgm:cxn modelId="{3A719615-446D-4A66-89C0-E7E6D0CE8B77}" type="presOf" srcId="{7D4B522A-FE3B-4810-B8A8-C233FBB75D9B}" destId="{76B94CC3-07DC-4996-B818-3EC7C9A516DA}" srcOrd="0" destOrd="0" presId="urn:microsoft.com/office/officeart/2005/8/layout/process4"/>
    <dgm:cxn modelId="{4DBF3AF3-2350-492E-BF0F-7F1F02578E0D}" srcId="{625D348F-C055-4479-B3CA-BEFFC1EB966B}" destId="{9A618207-9D0A-480F-A195-EF4C44C672C7}" srcOrd="1" destOrd="0" parTransId="{F471B517-46C6-4C7D-BD50-58F853885B49}" sibTransId="{C5FEB86F-7C9F-48F2-BF36-301EEB506566}"/>
    <dgm:cxn modelId="{A1A5B3EC-8EA6-4D42-8136-AD019A2456E9}" type="presOf" srcId="{7252F5BE-F7B3-4CAD-AB9A-9CAB5FEBC985}" destId="{155A387B-E051-4D16-8D85-706AF21785B3}" srcOrd="0" destOrd="0" presId="urn:microsoft.com/office/officeart/2005/8/layout/process4"/>
    <dgm:cxn modelId="{80A5BFA9-DDCC-44FA-AB5C-136BAF746C4E}" type="presOf" srcId="{9A618207-9D0A-480F-A195-EF4C44C672C7}" destId="{825487F2-000E-4E3E-B9CC-453871DF56CF}" srcOrd="0" destOrd="0" presId="urn:microsoft.com/office/officeart/2005/8/layout/process4"/>
    <dgm:cxn modelId="{3C3AAB95-DDEC-401D-8E2E-463E7C9B0FEA}" srcId="{625D348F-C055-4479-B3CA-BEFFC1EB966B}" destId="{2058D3E7-BD41-4FD0-93B2-37E56D4AFC47}" srcOrd="0" destOrd="0" parTransId="{D607A57E-7A8C-457B-AB64-F9113BE73F21}" sibTransId="{7E300EF4-C27C-4EBB-A249-169AD5AFA986}"/>
    <dgm:cxn modelId="{3AAED83C-5959-470C-AB50-7EB5FDDA0F63}" srcId="{9A618207-9D0A-480F-A195-EF4C44C672C7}" destId="{7D4B522A-FE3B-4810-B8A8-C233FBB75D9B}" srcOrd="0" destOrd="0" parTransId="{FCFC18E5-55E6-43E4-A98F-0F7B32987620}" sibTransId="{CC772439-AA98-452C-A692-44211DBCA983}"/>
    <dgm:cxn modelId="{0DFBD096-BBDC-4B28-A59B-A586F85FFBD9}" type="presOf" srcId="{2058D3E7-BD41-4FD0-93B2-37E56D4AFC47}" destId="{9A740D28-8C47-4303-840B-8F3C4DBEA5D1}" srcOrd="0" destOrd="0" presId="urn:microsoft.com/office/officeart/2005/8/layout/process4"/>
    <dgm:cxn modelId="{D4918DE7-B3DD-413E-98C9-2934266CDD70}" type="presOf" srcId="{9A618207-9D0A-480F-A195-EF4C44C672C7}" destId="{8F309B28-FCD7-4F4B-BA68-1764A8B47657}" srcOrd="1" destOrd="0" presId="urn:microsoft.com/office/officeart/2005/8/layout/process4"/>
    <dgm:cxn modelId="{34E8ECAC-00FB-4562-9943-7E2157A8EB15}" type="presOf" srcId="{61636E3F-E1C4-4D02-A7B0-4388746659E9}" destId="{FD43F829-FF93-4A2F-8758-4C7BB70FF0FD}" srcOrd="0" destOrd="0" presId="urn:microsoft.com/office/officeart/2005/8/layout/process4"/>
    <dgm:cxn modelId="{89B3CADE-3FF2-4768-A615-51EB7BB07EBD}" srcId="{2058D3E7-BD41-4FD0-93B2-37E56D4AFC47}" destId="{61636E3F-E1C4-4D02-A7B0-4388746659E9}" srcOrd="0" destOrd="0" parTransId="{4798BB13-5BA4-4B82-BDD2-906EA22A9B9D}" sibTransId="{06070C8C-7F94-43EE-8268-7BF98A174183}"/>
    <dgm:cxn modelId="{7865AC51-FD88-44AF-A905-E66EB1556F27}" type="presOf" srcId="{625D348F-C055-4479-B3CA-BEFFC1EB966B}" destId="{E0885203-116A-4986-B236-3E8A1B14C572}" srcOrd="0" destOrd="0" presId="urn:microsoft.com/office/officeart/2005/8/layout/process4"/>
    <dgm:cxn modelId="{FBF47EF0-5A22-4250-A212-00EAA9629429}" type="presParOf" srcId="{E0885203-116A-4986-B236-3E8A1B14C572}" destId="{97971105-9700-494D-B5B7-45C7879F7838}" srcOrd="0" destOrd="0" presId="urn:microsoft.com/office/officeart/2005/8/layout/process4"/>
    <dgm:cxn modelId="{BD64B10F-1AA4-421D-B2C8-8ED073C80968}" type="presParOf" srcId="{97971105-9700-494D-B5B7-45C7879F7838}" destId="{825487F2-000E-4E3E-B9CC-453871DF56CF}" srcOrd="0" destOrd="0" presId="urn:microsoft.com/office/officeart/2005/8/layout/process4"/>
    <dgm:cxn modelId="{BA66677D-CD51-4B66-B42A-BA2327E005FA}" type="presParOf" srcId="{97971105-9700-494D-B5B7-45C7879F7838}" destId="{8F309B28-FCD7-4F4B-BA68-1764A8B47657}" srcOrd="1" destOrd="0" presId="urn:microsoft.com/office/officeart/2005/8/layout/process4"/>
    <dgm:cxn modelId="{D838E8E1-49BA-4A56-8A96-6459D141737A}" type="presParOf" srcId="{97971105-9700-494D-B5B7-45C7879F7838}" destId="{41ACE41B-A477-406E-B204-6CDF6CB4E73E}" srcOrd="2" destOrd="0" presId="urn:microsoft.com/office/officeart/2005/8/layout/process4"/>
    <dgm:cxn modelId="{B5276B95-7131-4223-93C9-A1FDA3F876A8}" type="presParOf" srcId="{41ACE41B-A477-406E-B204-6CDF6CB4E73E}" destId="{76B94CC3-07DC-4996-B818-3EC7C9A516DA}" srcOrd="0" destOrd="0" presId="urn:microsoft.com/office/officeart/2005/8/layout/process4"/>
    <dgm:cxn modelId="{C4ADD54D-B70B-4485-9218-1F27C26D4E54}" type="presParOf" srcId="{E0885203-116A-4986-B236-3E8A1B14C572}" destId="{9019231D-252C-4941-A536-DE726937C300}" srcOrd="1" destOrd="0" presId="urn:microsoft.com/office/officeart/2005/8/layout/process4"/>
    <dgm:cxn modelId="{7BA410F8-DAEB-4ECE-A3B7-320AF320DAC1}" type="presParOf" srcId="{E0885203-116A-4986-B236-3E8A1B14C572}" destId="{6D469162-A2C3-4621-B70B-1D6FAC11F785}" srcOrd="2" destOrd="0" presId="urn:microsoft.com/office/officeart/2005/8/layout/process4"/>
    <dgm:cxn modelId="{2C77D2AE-B8D9-40E0-8E23-7078CEBBD6C0}" type="presParOf" srcId="{6D469162-A2C3-4621-B70B-1D6FAC11F785}" destId="{9A740D28-8C47-4303-840B-8F3C4DBEA5D1}" srcOrd="0" destOrd="0" presId="urn:microsoft.com/office/officeart/2005/8/layout/process4"/>
    <dgm:cxn modelId="{3F93617E-B106-4889-B786-A983F7F69029}" type="presParOf" srcId="{6D469162-A2C3-4621-B70B-1D6FAC11F785}" destId="{0B812A79-B0DD-45DF-B346-ECB39FC8C85D}" srcOrd="1" destOrd="0" presId="urn:microsoft.com/office/officeart/2005/8/layout/process4"/>
    <dgm:cxn modelId="{13C120A3-72F9-4F89-94C3-04A1F6443915}" type="presParOf" srcId="{6D469162-A2C3-4621-B70B-1D6FAC11F785}" destId="{CDF7E2A5-C28F-4154-9765-65B41C343212}" srcOrd="2" destOrd="0" presId="urn:microsoft.com/office/officeart/2005/8/layout/process4"/>
    <dgm:cxn modelId="{1531EC30-43AB-4BDD-896A-550232F19793}" type="presParOf" srcId="{CDF7E2A5-C28F-4154-9765-65B41C343212}" destId="{FD43F829-FF93-4A2F-8758-4C7BB70FF0FD}" srcOrd="0" destOrd="0" presId="urn:microsoft.com/office/officeart/2005/8/layout/process4"/>
    <dgm:cxn modelId="{6D5096F5-D05D-45BE-9424-F79BFB9FE67C}" type="presParOf" srcId="{CDF7E2A5-C28F-4154-9765-65B41C343212}" destId="{155A387B-E051-4D16-8D85-706AF21785B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5B68BF-7912-4382-A57C-948ECE75BF42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9B46BD-F710-4AB2-9BC0-12DF2DEC137F}">
      <dgm:prSet phldrT="[Текст]" custT="1"/>
      <dgm:spPr/>
      <dgm:t>
        <a:bodyPr/>
        <a:lstStyle/>
        <a:p>
          <a:r>
            <a:rPr lang="kk-KZ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Күйгенде көмек көрсету:</a:t>
          </a:r>
          <a:endParaRPr lang="ru-RU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F3C589-DC4A-43ED-8FAD-A1767431300B}" type="parTrans" cxnId="{52E91B97-BE97-43C6-B3D1-D8DF75661754}">
      <dgm:prSet/>
      <dgm:spPr/>
      <dgm:t>
        <a:bodyPr/>
        <a:lstStyle/>
        <a:p>
          <a:endParaRPr lang="ru-RU"/>
        </a:p>
      </dgm:t>
    </dgm:pt>
    <dgm:pt modelId="{6788D802-7A65-41AB-98B4-C787A46C5889}" type="sibTrans" cxnId="{52E91B97-BE97-43C6-B3D1-D8DF75661754}">
      <dgm:prSet/>
      <dgm:spPr/>
      <dgm:t>
        <a:bodyPr/>
        <a:lstStyle/>
        <a:p>
          <a:endParaRPr lang="ru-RU"/>
        </a:p>
      </dgm:t>
    </dgm:pt>
    <dgm:pt modelId="{FD98D65C-74E6-406F-AA13-D1D4ADCB2E00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Ауыруды сездірмейтін және тыныштандыратын дәрілер беру (анальгин, валерьянка);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070C6-A0DE-4049-89AD-87401D81D817}" type="parTrans" cxnId="{E3C23528-CC68-4EDD-A322-50C42481572C}">
      <dgm:prSet/>
      <dgm:spPr/>
      <dgm:t>
        <a:bodyPr/>
        <a:lstStyle/>
        <a:p>
          <a:endParaRPr lang="ru-RU"/>
        </a:p>
      </dgm:t>
    </dgm:pt>
    <dgm:pt modelId="{A8A30257-C5A7-4573-BFB3-05E034DEED92}" type="sibTrans" cxnId="{E3C23528-CC68-4EDD-A322-50C42481572C}">
      <dgm:prSet/>
      <dgm:spPr/>
      <dgm:t>
        <a:bodyPr/>
        <a:lstStyle/>
        <a:p>
          <a:endParaRPr lang="ru-RU"/>
        </a:p>
      </dgm:t>
    </dgm:pt>
    <dgm:pt modelId="{226B718F-A1DD-4CD4-B4F5-71928630A895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Күйген жеріне май жағу;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F8FB3A-4F75-4867-87B7-6DDB14803487}" type="parTrans" cxnId="{4B23A42F-2B22-420E-BE81-E12E7EB853D4}">
      <dgm:prSet/>
      <dgm:spPr/>
      <dgm:t>
        <a:bodyPr/>
        <a:lstStyle/>
        <a:p>
          <a:endParaRPr lang="ru-RU"/>
        </a:p>
      </dgm:t>
    </dgm:pt>
    <dgm:pt modelId="{22E3008E-EF54-4221-81D9-F3F9779CBECF}" type="sibTrans" cxnId="{4B23A42F-2B22-420E-BE81-E12E7EB853D4}">
      <dgm:prSet/>
      <dgm:spPr/>
      <dgm:t>
        <a:bodyPr/>
        <a:lstStyle/>
        <a:p>
          <a:endParaRPr lang="ru-RU"/>
        </a:p>
      </dgm:t>
    </dgm:pt>
    <dgm:pt modelId="{8B7453AA-7BF6-44EB-AB58-DEA9EFE130C3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Дәрігер шақыру.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2834E2-10D8-4AFA-82AB-128F73A09C6F}" type="parTrans" cxnId="{DC91F3AA-C358-4938-8568-367BC8C20DBF}">
      <dgm:prSet/>
      <dgm:spPr/>
      <dgm:t>
        <a:bodyPr/>
        <a:lstStyle/>
        <a:p>
          <a:endParaRPr lang="ru-RU"/>
        </a:p>
      </dgm:t>
    </dgm:pt>
    <dgm:pt modelId="{8212F9DA-32BB-4CE7-9E58-9D26082180A2}" type="sibTrans" cxnId="{DC91F3AA-C358-4938-8568-367BC8C20DBF}">
      <dgm:prSet/>
      <dgm:spPr/>
      <dgm:t>
        <a:bodyPr/>
        <a:lstStyle/>
        <a:p>
          <a:endParaRPr lang="ru-RU"/>
        </a:p>
      </dgm:t>
    </dgm:pt>
    <dgm:pt modelId="{17BFEC69-FDAA-411F-9F77-BCF923F88F34}">
      <dgm:prSet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Жарақаттанған жерге микробтар түспеуі үшін алдын ала целлофанмен орап, суық судың астына ұстау;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D6F30-EA34-4EA2-B211-F8156DC6AC5D}" type="parTrans" cxnId="{16EF4626-E475-4BEB-878E-31F4338157AD}">
      <dgm:prSet/>
      <dgm:spPr/>
      <dgm:t>
        <a:bodyPr/>
        <a:lstStyle/>
        <a:p>
          <a:endParaRPr lang="ru-RU"/>
        </a:p>
      </dgm:t>
    </dgm:pt>
    <dgm:pt modelId="{80560E28-FD67-4E0D-910D-21DDFA60B57C}" type="sibTrans" cxnId="{16EF4626-E475-4BEB-878E-31F4338157AD}">
      <dgm:prSet/>
      <dgm:spPr/>
      <dgm:t>
        <a:bodyPr/>
        <a:lstStyle/>
        <a:p>
          <a:endParaRPr lang="ru-RU"/>
        </a:p>
      </dgm:t>
    </dgm:pt>
    <dgm:pt modelId="{3D4675B0-AA64-4878-A728-6FF9412BB2FB}" type="pres">
      <dgm:prSet presAssocID="{BE5B68BF-7912-4382-A57C-948ECE75BF4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1CF92F-AB8D-486D-A360-C15C31469C81}" type="pres">
      <dgm:prSet presAssocID="{969B46BD-F710-4AB2-9BC0-12DF2DEC137F}" presName="root" presStyleCnt="0">
        <dgm:presLayoutVars>
          <dgm:chMax/>
          <dgm:chPref val="4"/>
        </dgm:presLayoutVars>
      </dgm:prSet>
      <dgm:spPr/>
    </dgm:pt>
    <dgm:pt modelId="{104E028F-2A0E-4083-A185-098FDA9E82D1}" type="pres">
      <dgm:prSet presAssocID="{969B46BD-F710-4AB2-9BC0-12DF2DEC137F}" presName="rootComposite" presStyleCnt="0">
        <dgm:presLayoutVars/>
      </dgm:prSet>
      <dgm:spPr/>
    </dgm:pt>
    <dgm:pt modelId="{4A8336DC-8C87-434F-AAF7-DE2E209A4A81}" type="pres">
      <dgm:prSet presAssocID="{969B46BD-F710-4AB2-9BC0-12DF2DEC137F}" presName="rootText" presStyleLbl="node0" presStyleIdx="0" presStyleCnt="1" custScaleX="122126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09B88A49-382C-4432-8F71-A26556A41B82}" type="pres">
      <dgm:prSet presAssocID="{969B46BD-F710-4AB2-9BC0-12DF2DEC137F}" presName="childShape" presStyleCnt="0">
        <dgm:presLayoutVars>
          <dgm:chMax val="0"/>
          <dgm:chPref val="0"/>
        </dgm:presLayoutVars>
      </dgm:prSet>
      <dgm:spPr/>
    </dgm:pt>
    <dgm:pt modelId="{049F6C38-9870-4A08-948B-FCB805B331FE}" type="pres">
      <dgm:prSet presAssocID="{FD98D65C-74E6-406F-AA13-D1D4ADCB2E00}" presName="childComposite" presStyleCnt="0">
        <dgm:presLayoutVars>
          <dgm:chMax val="0"/>
          <dgm:chPref val="0"/>
        </dgm:presLayoutVars>
      </dgm:prSet>
      <dgm:spPr/>
    </dgm:pt>
    <dgm:pt modelId="{C809B2E4-6F19-4C7B-932B-04E96B2740DA}" type="pres">
      <dgm:prSet presAssocID="{FD98D65C-74E6-406F-AA13-D1D4ADCB2E00}" presName="Imag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C02F27C-363A-4237-BDA5-3E4098EDA6EC}" type="pres">
      <dgm:prSet presAssocID="{FD98D65C-74E6-406F-AA13-D1D4ADCB2E00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AFA70-4E04-486C-B70C-1B52A1A1A314}" type="pres">
      <dgm:prSet presAssocID="{226B718F-A1DD-4CD4-B4F5-71928630A895}" presName="childComposite" presStyleCnt="0">
        <dgm:presLayoutVars>
          <dgm:chMax val="0"/>
          <dgm:chPref val="0"/>
        </dgm:presLayoutVars>
      </dgm:prSet>
      <dgm:spPr/>
    </dgm:pt>
    <dgm:pt modelId="{09F7B234-EB70-47A2-B89A-973736E96956}" type="pres">
      <dgm:prSet presAssocID="{226B718F-A1DD-4CD4-B4F5-71928630A895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13DA474-A589-4E49-B7D1-650085DAB5B3}" type="pres">
      <dgm:prSet presAssocID="{226B718F-A1DD-4CD4-B4F5-71928630A895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E0C1B-CABB-4C57-8CA2-790D306E4484}" type="pres">
      <dgm:prSet presAssocID="{8B7453AA-7BF6-44EB-AB58-DEA9EFE130C3}" presName="childComposite" presStyleCnt="0">
        <dgm:presLayoutVars>
          <dgm:chMax val="0"/>
          <dgm:chPref val="0"/>
        </dgm:presLayoutVars>
      </dgm:prSet>
      <dgm:spPr/>
    </dgm:pt>
    <dgm:pt modelId="{78A13CBE-6996-41BC-A106-40ACCD90CE95}" type="pres">
      <dgm:prSet presAssocID="{8B7453AA-7BF6-44EB-AB58-DEA9EFE130C3}" presName="Image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F06CBAC-3232-4D05-BF4B-74B7AFAD155A}" type="pres">
      <dgm:prSet presAssocID="{8B7453AA-7BF6-44EB-AB58-DEA9EFE130C3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E41BF-6280-453B-9976-2308D4894B57}" type="pres">
      <dgm:prSet presAssocID="{17BFEC69-FDAA-411F-9F77-BCF923F88F34}" presName="childComposite" presStyleCnt="0">
        <dgm:presLayoutVars>
          <dgm:chMax val="0"/>
          <dgm:chPref val="0"/>
        </dgm:presLayoutVars>
      </dgm:prSet>
      <dgm:spPr/>
    </dgm:pt>
    <dgm:pt modelId="{0D9DECC7-7C63-43B1-858F-EBC365962809}" type="pres">
      <dgm:prSet presAssocID="{17BFEC69-FDAA-411F-9F77-BCF923F88F34}" presName="Image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C3725C76-4DFA-4301-BB8F-C1CA0C373C83}" type="pres">
      <dgm:prSet presAssocID="{17BFEC69-FDAA-411F-9F77-BCF923F88F34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DFF036-D9A5-43BE-B472-869786E34316}" type="presOf" srcId="{226B718F-A1DD-4CD4-B4F5-71928630A895}" destId="{F13DA474-A589-4E49-B7D1-650085DAB5B3}" srcOrd="0" destOrd="0" presId="urn:microsoft.com/office/officeart/2008/layout/PictureAccentList"/>
    <dgm:cxn modelId="{DC91F3AA-C358-4938-8568-367BC8C20DBF}" srcId="{969B46BD-F710-4AB2-9BC0-12DF2DEC137F}" destId="{8B7453AA-7BF6-44EB-AB58-DEA9EFE130C3}" srcOrd="2" destOrd="0" parTransId="{702834E2-10D8-4AFA-82AB-128F73A09C6F}" sibTransId="{8212F9DA-32BB-4CE7-9E58-9D26082180A2}"/>
    <dgm:cxn modelId="{E3C23528-CC68-4EDD-A322-50C42481572C}" srcId="{969B46BD-F710-4AB2-9BC0-12DF2DEC137F}" destId="{FD98D65C-74E6-406F-AA13-D1D4ADCB2E00}" srcOrd="0" destOrd="0" parTransId="{523070C6-A0DE-4049-89AD-87401D81D817}" sibTransId="{A8A30257-C5A7-4573-BFB3-05E034DEED92}"/>
    <dgm:cxn modelId="{AE4DD99D-A375-41C5-971B-76F4E8E7FDDC}" type="presOf" srcId="{8B7453AA-7BF6-44EB-AB58-DEA9EFE130C3}" destId="{2F06CBAC-3232-4D05-BF4B-74B7AFAD155A}" srcOrd="0" destOrd="0" presId="urn:microsoft.com/office/officeart/2008/layout/PictureAccentList"/>
    <dgm:cxn modelId="{A5DB8733-9403-4B2C-9BE7-90625E62C838}" type="presOf" srcId="{17BFEC69-FDAA-411F-9F77-BCF923F88F34}" destId="{C3725C76-4DFA-4301-BB8F-C1CA0C373C83}" srcOrd="0" destOrd="0" presId="urn:microsoft.com/office/officeart/2008/layout/PictureAccentList"/>
    <dgm:cxn modelId="{EDD06C3D-6B31-4F37-8F1A-DE6B38BFBCF7}" type="presOf" srcId="{BE5B68BF-7912-4382-A57C-948ECE75BF42}" destId="{3D4675B0-AA64-4878-A728-6FF9412BB2FB}" srcOrd="0" destOrd="0" presId="urn:microsoft.com/office/officeart/2008/layout/PictureAccentList"/>
    <dgm:cxn modelId="{52E91B97-BE97-43C6-B3D1-D8DF75661754}" srcId="{BE5B68BF-7912-4382-A57C-948ECE75BF42}" destId="{969B46BD-F710-4AB2-9BC0-12DF2DEC137F}" srcOrd="0" destOrd="0" parTransId="{AEF3C589-DC4A-43ED-8FAD-A1767431300B}" sibTransId="{6788D802-7A65-41AB-98B4-C787A46C5889}"/>
    <dgm:cxn modelId="{9BE10C5F-48FD-4E6B-BEE3-BAF8268B0B63}" type="presOf" srcId="{969B46BD-F710-4AB2-9BC0-12DF2DEC137F}" destId="{4A8336DC-8C87-434F-AAF7-DE2E209A4A81}" srcOrd="0" destOrd="0" presId="urn:microsoft.com/office/officeart/2008/layout/PictureAccentList"/>
    <dgm:cxn modelId="{4B23A42F-2B22-420E-BE81-E12E7EB853D4}" srcId="{969B46BD-F710-4AB2-9BC0-12DF2DEC137F}" destId="{226B718F-A1DD-4CD4-B4F5-71928630A895}" srcOrd="1" destOrd="0" parTransId="{2EF8FB3A-4F75-4867-87B7-6DDB14803487}" sibTransId="{22E3008E-EF54-4221-81D9-F3F9779CBECF}"/>
    <dgm:cxn modelId="{16EF4626-E475-4BEB-878E-31F4338157AD}" srcId="{969B46BD-F710-4AB2-9BC0-12DF2DEC137F}" destId="{17BFEC69-FDAA-411F-9F77-BCF923F88F34}" srcOrd="3" destOrd="0" parTransId="{8FBD6F30-EA34-4EA2-B211-F8156DC6AC5D}" sibTransId="{80560E28-FD67-4E0D-910D-21DDFA60B57C}"/>
    <dgm:cxn modelId="{82D60C9B-5574-4904-8F8B-7C923259A92C}" type="presOf" srcId="{FD98D65C-74E6-406F-AA13-D1D4ADCB2E00}" destId="{0C02F27C-363A-4237-BDA5-3E4098EDA6EC}" srcOrd="0" destOrd="0" presId="urn:microsoft.com/office/officeart/2008/layout/PictureAccentList"/>
    <dgm:cxn modelId="{EB74AF35-90A8-4F7D-A2DD-BA91C6A6D081}" type="presParOf" srcId="{3D4675B0-AA64-4878-A728-6FF9412BB2FB}" destId="{CD1CF92F-AB8D-486D-A360-C15C31469C81}" srcOrd="0" destOrd="0" presId="urn:microsoft.com/office/officeart/2008/layout/PictureAccentList"/>
    <dgm:cxn modelId="{7BEF1A69-9C94-4BB0-B315-86BF81AF223C}" type="presParOf" srcId="{CD1CF92F-AB8D-486D-A360-C15C31469C81}" destId="{104E028F-2A0E-4083-A185-098FDA9E82D1}" srcOrd="0" destOrd="0" presId="urn:microsoft.com/office/officeart/2008/layout/PictureAccentList"/>
    <dgm:cxn modelId="{00FF276A-918F-42F0-BC67-2DE435E89C61}" type="presParOf" srcId="{104E028F-2A0E-4083-A185-098FDA9E82D1}" destId="{4A8336DC-8C87-434F-AAF7-DE2E209A4A81}" srcOrd="0" destOrd="0" presId="urn:microsoft.com/office/officeart/2008/layout/PictureAccentList"/>
    <dgm:cxn modelId="{551BD970-DFE0-407E-8B39-7060160315BE}" type="presParOf" srcId="{CD1CF92F-AB8D-486D-A360-C15C31469C81}" destId="{09B88A49-382C-4432-8F71-A26556A41B82}" srcOrd="1" destOrd="0" presId="urn:microsoft.com/office/officeart/2008/layout/PictureAccentList"/>
    <dgm:cxn modelId="{55D9462D-733D-462A-8D04-3D3C67699E48}" type="presParOf" srcId="{09B88A49-382C-4432-8F71-A26556A41B82}" destId="{049F6C38-9870-4A08-948B-FCB805B331FE}" srcOrd="0" destOrd="0" presId="urn:microsoft.com/office/officeart/2008/layout/PictureAccentList"/>
    <dgm:cxn modelId="{222C1A04-FF87-442E-A939-04FD9D4686DE}" type="presParOf" srcId="{049F6C38-9870-4A08-948B-FCB805B331FE}" destId="{C809B2E4-6F19-4C7B-932B-04E96B2740DA}" srcOrd="0" destOrd="0" presId="urn:microsoft.com/office/officeart/2008/layout/PictureAccentList"/>
    <dgm:cxn modelId="{614C68A8-A460-4A51-8999-09073A79B309}" type="presParOf" srcId="{049F6C38-9870-4A08-948B-FCB805B331FE}" destId="{0C02F27C-363A-4237-BDA5-3E4098EDA6EC}" srcOrd="1" destOrd="0" presId="urn:microsoft.com/office/officeart/2008/layout/PictureAccentList"/>
    <dgm:cxn modelId="{9C6E4EC9-D692-45C2-87C3-0B10A68CBFFA}" type="presParOf" srcId="{09B88A49-382C-4432-8F71-A26556A41B82}" destId="{554AFA70-4E04-486C-B70C-1B52A1A1A314}" srcOrd="1" destOrd="0" presId="urn:microsoft.com/office/officeart/2008/layout/PictureAccentList"/>
    <dgm:cxn modelId="{F1E374D8-6132-4C53-ADDA-5353A4F0217B}" type="presParOf" srcId="{554AFA70-4E04-486C-B70C-1B52A1A1A314}" destId="{09F7B234-EB70-47A2-B89A-973736E96956}" srcOrd="0" destOrd="0" presId="urn:microsoft.com/office/officeart/2008/layout/PictureAccentList"/>
    <dgm:cxn modelId="{377D31C6-0AE8-4213-9E1A-1EB541CEAC84}" type="presParOf" srcId="{554AFA70-4E04-486C-B70C-1B52A1A1A314}" destId="{F13DA474-A589-4E49-B7D1-650085DAB5B3}" srcOrd="1" destOrd="0" presId="urn:microsoft.com/office/officeart/2008/layout/PictureAccentList"/>
    <dgm:cxn modelId="{200BFC68-76E0-4717-9DFE-690FA10A2795}" type="presParOf" srcId="{09B88A49-382C-4432-8F71-A26556A41B82}" destId="{F89E0C1B-CABB-4C57-8CA2-790D306E4484}" srcOrd="2" destOrd="0" presId="urn:microsoft.com/office/officeart/2008/layout/PictureAccentList"/>
    <dgm:cxn modelId="{E040E290-80C0-453C-992B-4B156BEF9E2E}" type="presParOf" srcId="{F89E0C1B-CABB-4C57-8CA2-790D306E4484}" destId="{78A13CBE-6996-41BC-A106-40ACCD90CE95}" srcOrd="0" destOrd="0" presId="urn:microsoft.com/office/officeart/2008/layout/PictureAccentList"/>
    <dgm:cxn modelId="{B32E497A-22D9-4D9E-9D9E-D0804EA1D7E3}" type="presParOf" srcId="{F89E0C1B-CABB-4C57-8CA2-790D306E4484}" destId="{2F06CBAC-3232-4D05-BF4B-74B7AFAD155A}" srcOrd="1" destOrd="0" presId="urn:microsoft.com/office/officeart/2008/layout/PictureAccentList"/>
    <dgm:cxn modelId="{4F2D08D3-ABEE-41CD-A715-EBB665C4A18D}" type="presParOf" srcId="{09B88A49-382C-4432-8F71-A26556A41B82}" destId="{5E6E41BF-6280-453B-9976-2308D4894B57}" srcOrd="3" destOrd="0" presId="urn:microsoft.com/office/officeart/2008/layout/PictureAccentList"/>
    <dgm:cxn modelId="{C087C405-9E68-4B75-8FA9-C1A37FF94835}" type="presParOf" srcId="{5E6E41BF-6280-453B-9976-2308D4894B57}" destId="{0D9DECC7-7C63-43B1-858F-EBC365962809}" srcOrd="0" destOrd="0" presId="urn:microsoft.com/office/officeart/2008/layout/PictureAccentList"/>
    <dgm:cxn modelId="{A2D51E90-C70D-4660-8342-86CEAEB7F771}" type="presParOf" srcId="{5E6E41BF-6280-453B-9976-2308D4894B57}" destId="{C3725C76-4DFA-4301-BB8F-C1CA0C373C8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59F177-26FA-4ADD-9163-06F7D55EEC0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82C258-9D32-4A5C-9549-3682C3CEA21B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Зақымданған адамды жазық жерге шалқасынан жатқызу;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5C6E1-CDB1-4D34-997E-C878039C033E}" type="parTrans" cxnId="{E4F0A658-7664-4E5E-BA98-9312589DA1A6}">
      <dgm:prSet/>
      <dgm:spPr/>
      <dgm:t>
        <a:bodyPr/>
        <a:lstStyle/>
        <a:p>
          <a:endParaRPr lang="ru-RU"/>
        </a:p>
      </dgm:t>
    </dgm:pt>
    <dgm:pt modelId="{53584C55-C23D-489A-B83A-3ACCA42AEAAC}" type="sibTrans" cxnId="{E4F0A658-7664-4E5E-BA98-9312589DA1A6}">
      <dgm:prSet custT="1"/>
      <dgm:spPr/>
      <dgm:t>
        <a:bodyPr/>
        <a:lstStyle/>
        <a:p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01A36-ED9D-45C6-9CDD-25747086FC3D}">
      <dgm:prSet phldrT="[Текст]" custT="1"/>
      <dgm:spPr/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Дәрігер шақыру.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954E60-1AC4-4BE1-8870-B097B941EF19}" type="parTrans" cxnId="{A538E717-D2E2-440C-9E56-2C433824DD1A}">
      <dgm:prSet/>
      <dgm:spPr/>
      <dgm:t>
        <a:bodyPr/>
        <a:lstStyle/>
        <a:p>
          <a:endParaRPr lang="ru-RU"/>
        </a:p>
      </dgm:t>
    </dgm:pt>
    <dgm:pt modelId="{C8540660-D377-4B63-A348-006349EF23FE}" type="sibTrans" cxnId="{A538E717-D2E2-440C-9E56-2C433824DD1A}">
      <dgm:prSet custT="1"/>
      <dgm:spPr/>
      <dgm:t>
        <a:bodyPr/>
        <a:lstStyle/>
        <a:p>
          <a:endParaRPr lang="ru-RU" sz="6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BF926-63A6-42A2-BD4E-0414DA4FED19}">
      <dgm:prSet phldrT="[Текст]" custT="1"/>
      <dgm:spPr/>
      <dgm:t>
        <a:bodyPr/>
        <a:lstStyle/>
        <a:p>
          <a:pPr algn="ctr"/>
          <a:r>
            <a:rPr lang="kk-KZ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Талып қалғанда көмек көрсету: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53457-7F9F-4C02-BF75-CFCF8E2BDFDA}" type="parTrans" cxnId="{046CDD88-D0FA-4126-95B8-1B763184A037}">
      <dgm:prSet/>
      <dgm:spPr/>
      <dgm:t>
        <a:bodyPr/>
        <a:lstStyle/>
        <a:p>
          <a:endParaRPr lang="ru-RU"/>
        </a:p>
      </dgm:t>
    </dgm:pt>
    <dgm:pt modelId="{396F4A8A-21B7-4C6A-AC4A-20A16498E502}" type="sibTrans" cxnId="{046CDD88-D0FA-4126-95B8-1B763184A037}">
      <dgm:prSet/>
      <dgm:spPr/>
      <dgm:t>
        <a:bodyPr/>
        <a:lstStyle/>
        <a:p>
          <a:endParaRPr lang="ru-RU"/>
        </a:p>
      </dgm:t>
    </dgm:pt>
    <dgm:pt modelId="{2E389557-8709-4C40-82B3-5430B598F890}" type="pres">
      <dgm:prSet presAssocID="{C059F177-26FA-4ADD-9163-06F7D55EEC0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57AACD4-EF2D-4DDC-948A-CC1F3E2F15D4}" type="pres">
      <dgm:prSet presAssocID="{D382C258-9D32-4A5C-9549-3682C3CEA21B}" presName="composite" presStyleCnt="0"/>
      <dgm:spPr/>
    </dgm:pt>
    <dgm:pt modelId="{79ED00E3-3B68-46A0-9FD4-E737CF3874B9}" type="pres">
      <dgm:prSet presAssocID="{D382C258-9D32-4A5C-9549-3682C3CEA21B}" presName="Parent1" presStyleLbl="node1" presStyleIdx="0" presStyleCnt="4" custScaleX="158062" custScaleY="1276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297B4-D405-4A5C-9BA4-2A6C3B23CA8E}" type="pres">
      <dgm:prSet presAssocID="{D382C258-9D32-4A5C-9549-3682C3CEA21B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A629A-0A0E-4A00-B489-9A47C40F015D}" type="pres">
      <dgm:prSet presAssocID="{D382C258-9D32-4A5C-9549-3682C3CEA21B}" presName="BalanceSpacing" presStyleCnt="0"/>
      <dgm:spPr/>
    </dgm:pt>
    <dgm:pt modelId="{2F95A9D0-8C12-4B4B-A94A-D253EBBFCBAC}" type="pres">
      <dgm:prSet presAssocID="{D382C258-9D32-4A5C-9549-3682C3CEA21B}" presName="BalanceSpacing1" presStyleCnt="0"/>
      <dgm:spPr/>
    </dgm:pt>
    <dgm:pt modelId="{C58ED711-9F83-4C7D-9A21-AEC1C4D15F63}" type="pres">
      <dgm:prSet presAssocID="{53584C55-C23D-489A-B83A-3ACCA42AEAAC}" presName="Accent1Text" presStyleLbl="node1" presStyleIdx="1" presStyleCnt="4" custLinFactNeighborX="-28349" custLinFactNeighborY="4486"/>
      <dgm:spPr/>
      <dgm:t>
        <a:bodyPr/>
        <a:lstStyle/>
        <a:p>
          <a:endParaRPr lang="ru-RU"/>
        </a:p>
      </dgm:t>
    </dgm:pt>
    <dgm:pt modelId="{DEE1E618-052B-4D8E-A5F1-57501E32B676}" type="pres">
      <dgm:prSet presAssocID="{53584C55-C23D-489A-B83A-3ACCA42AEAAC}" presName="spaceBetweenRectangles" presStyleCnt="0"/>
      <dgm:spPr/>
    </dgm:pt>
    <dgm:pt modelId="{38048969-C434-4F96-B662-326175A2D6E4}" type="pres">
      <dgm:prSet presAssocID="{EB001A36-ED9D-45C6-9CDD-25747086FC3D}" presName="composite" presStyleCnt="0"/>
      <dgm:spPr/>
    </dgm:pt>
    <dgm:pt modelId="{7FC979C7-79D1-443C-8BED-2B444491F7BA}" type="pres">
      <dgm:prSet presAssocID="{EB001A36-ED9D-45C6-9CDD-25747086FC3D}" presName="Parent1" presStyleLbl="node1" presStyleIdx="2" presStyleCnt="4" custLinFactNeighborX="-8709" custLinFactNeighborY="-33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139A1-FE01-4AA0-BC9D-1B54AB7ABB88}" type="pres">
      <dgm:prSet presAssocID="{EB001A36-ED9D-45C6-9CDD-25747086FC3D}" presName="Childtext1" presStyleLbl="revTx" presStyleIdx="1" presStyleCnt="2" custScaleY="137679" custLinFactNeighborX="-8346" custLinFactNeighborY="-7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38420-A0D3-4CF9-A27B-9E3E7F12816B}" type="pres">
      <dgm:prSet presAssocID="{EB001A36-ED9D-45C6-9CDD-25747086FC3D}" presName="BalanceSpacing" presStyleCnt="0"/>
      <dgm:spPr/>
    </dgm:pt>
    <dgm:pt modelId="{A5E09608-F623-4A6D-B519-0A68D887BB03}" type="pres">
      <dgm:prSet presAssocID="{EB001A36-ED9D-45C6-9CDD-25747086FC3D}" presName="BalanceSpacing1" presStyleCnt="0"/>
      <dgm:spPr/>
    </dgm:pt>
    <dgm:pt modelId="{35CF7EBE-BBB1-4FD1-BAB3-96726A545844}" type="pres">
      <dgm:prSet presAssocID="{C8540660-D377-4B63-A348-006349EF23FE}" presName="Accent1Text" presStyleLbl="node1" presStyleIdx="3" presStyleCnt="4" custLinFactNeighborX="226" custLinFactNeighborY="432"/>
      <dgm:spPr/>
      <dgm:t>
        <a:bodyPr/>
        <a:lstStyle/>
        <a:p>
          <a:endParaRPr lang="ru-RU"/>
        </a:p>
      </dgm:t>
    </dgm:pt>
  </dgm:ptLst>
  <dgm:cxnLst>
    <dgm:cxn modelId="{046CDD88-D0FA-4126-95B8-1B763184A037}" srcId="{EB001A36-ED9D-45C6-9CDD-25747086FC3D}" destId="{FF3BF926-63A6-42A2-BD4E-0414DA4FED19}" srcOrd="0" destOrd="0" parTransId="{93253457-7F9F-4C02-BF75-CFCF8E2BDFDA}" sibTransId="{396F4A8A-21B7-4C6A-AC4A-20A16498E502}"/>
    <dgm:cxn modelId="{E4F0A658-7664-4E5E-BA98-9312589DA1A6}" srcId="{C059F177-26FA-4ADD-9163-06F7D55EEC07}" destId="{D382C258-9D32-4A5C-9549-3682C3CEA21B}" srcOrd="0" destOrd="0" parTransId="{BDD5C6E1-CDB1-4D34-997E-C878039C033E}" sibTransId="{53584C55-C23D-489A-B83A-3ACCA42AEAAC}"/>
    <dgm:cxn modelId="{A538E717-D2E2-440C-9E56-2C433824DD1A}" srcId="{C059F177-26FA-4ADD-9163-06F7D55EEC07}" destId="{EB001A36-ED9D-45C6-9CDD-25747086FC3D}" srcOrd="1" destOrd="0" parTransId="{14954E60-1AC4-4BE1-8870-B097B941EF19}" sibTransId="{C8540660-D377-4B63-A348-006349EF23FE}"/>
    <dgm:cxn modelId="{EDA39F48-5002-4356-BBB7-7D6FDAB87E71}" type="presOf" srcId="{EB001A36-ED9D-45C6-9CDD-25747086FC3D}" destId="{7FC979C7-79D1-443C-8BED-2B444491F7BA}" srcOrd="0" destOrd="0" presId="urn:microsoft.com/office/officeart/2008/layout/AlternatingHexagons"/>
    <dgm:cxn modelId="{CDFBDDBE-9C56-4C77-9FDB-86EB3F16B04C}" type="presOf" srcId="{53584C55-C23D-489A-B83A-3ACCA42AEAAC}" destId="{C58ED711-9F83-4C7D-9A21-AEC1C4D15F63}" srcOrd="0" destOrd="0" presId="urn:microsoft.com/office/officeart/2008/layout/AlternatingHexagons"/>
    <dgm:cxn modelId="{2F651AD5-6BAE-4815-8303-193616DD0CC9}" type="presOf" srcId="{C059F177-26FA-4ADD-9163-06F7D55EEC07}" destId="{2E389557-8709-4C40-82B3-5430B598F890}" srcOrd="0" destOrd="0" presId="urn:microsoft.com/office/officeart/2008/layout/AlternatingHexagons"/>
    <dgm:cxn modelId="{91EB63E0-334B-403B-B772-59302F141D0E}" type="presOf" srcId="{D382C258-9D32-4A5C-9549-3682C3CEA21B}" destId="{79ED00E3-3B68-46A0-9FD4-E737CF3874B9}" srcOrd="0" destOrd="0" presId="urn:microsoft.com/office/officeart/2008/layout/AlternatingHexagons"/>
    <dgm:cxn modelId="{6C951900-CFC8-43B0-BCE8-7B3346276942}" type="presOf" srcId="{C8540660-D377-4B63-A348-006349EF23FE}" destId="{35CF7EBE-BBB1-4FD1-BAB3-96726A545844}" srcOrd="0" destOrd="0" presId="urn:microsoft.com/office/officeart/2008/layout/AlternatingHexagons"/>
    <dgm:cxn modelId="{BB0D0FB5-80EE-4B74-B6B9-3D1DC7EFA4C8}" type="presOf" srcId="{FF3BF926-63A6-42A2-BD4E-0414DA4FED19}" destId="{0A9139A1-FE01-4AA0-BC9D-1B54AB7ABB88}" srcOrd="0" destOrd="0" presId="urn:microsoft.com/office/officeart/2008/layout/AlternatingHexagons"/>
    <dgm:cxn modelId="{69802338-EB80-4498-8790-78DE4B40965B}" type="presParOf" srcId="{2E389557-8709-4C40-82B3-5430B598F890}" destId="{657AACD4-EF2D-4DDC-948A-CC1F3E2F15D4}" srcOrd="0" destOrd="0" presId="urn:microsoft.com/office/officeart/2008/layout/AlternatingHexagons"/>
    <dgm:cxn modelId="{79776E31-44F2-4215-ADE7-47A19071C209}" type="presParOf" srcId="{657AACD4-EF2D-4DDC-948A-CC1F3E2F15D4}" destId="{79ED00E3-3B68-46A0-9FD4-E737CF3874B9}" srcOrd="0" destOrd="0" presId="urn:microsoft.com/office/officeart/2008/layout/AlternatingHexagons"/>
    <dgm:cxn modelId="{D20F9383-C667-4BCF-A53A-30B46A1E0BF9}" type="presParOf" srcId="{657AACD4-EF2D-4DDC-948A-CC1F3E2F15D4}" destId="{21D297B4-D405-4A5C-9BA4-2A6C3B23CA8E}" srcOrd="1" destOrd="0" presId="urn:microsoft.com/office/officeart/2008/layout/AlternatingHexagons"/>
    <dgm:cxn modelId="{8056D3DF-B661-42FE-90A2-772EE369C838}" type="presParOf" srcId="{657AACD4-EF2D-4DDC-948A-CC1F3E2F15D4}" destId="{CA5A629A-0A0E-4A00-B489-9A47C40F015D}" srcOrd="2" destOrd="0" presId="urn:microsoft.com/office/officeart/2008/layout/AlternatingHexagons"/>
    <dgm:cxn modelId="{0D6FCA82-7078-4DDF-8354-E74E8794DD42}" type="presParOf" srcId="{657AACD4-EF2D-4DDC-948A-CC1F3E2F15D4}" destId="{2F95A9D0-8C12-4B4B-A94A-D253EBBFCBAC}" srcOrd="3" destOrd="0" presId="urn:microsoft.com/office/officeart/2008/layout/AlternatingHexagons"/>
    <dgm:cxn modelId="{730C7AFD-74BB-4871-8247-4627F915B5CE}" type="presParOf" srcId="{657AACD4-EF2D-4DDC-948A-CC1F3E2F15D4}" destId="{C58ED711-9F83-4C7D-9A21-AEC1C4D15F63}" srcOrd="4" destOrd="0" presId="urn:microsoft.com/office/officeart/2008/layout/AlternatingHexagons"/>
    <dgm:cxn modelId="{9333E83C-13DD-4CFF-8524-A15543EBB571}" type="presParOf" srcId="{2E389557-8709-4C40-82B3-5430B598F890}" destId="{DEE1E618-052B-4D8E-A5F1-57501E32B676}" srcOrd="1" destOrd="0" presId="urn:microsoft.com/office/officeart/2008/layout/AlternatingHexagons"/>
    <dgm:cxn modelId="{983792D7-2601-4F4E-BF4A-A784252D8AA0}" type="presParOf" srcId="{2E389557-8709-4C40-82B3-5430B598F890}" destId="{38048969-C434-4F96-B662-326175A2D6E4}" srcOrd="2" destOrd="0" presId="urn:microsoft.com/office/officeart/2008/layout/AlternatingHexagons"/>
    <dgm:cxn modelId="{DDAEA20B-9452-42D9-85AC-26E944E883CD}" type="presParOf" srcId="{38048969-C434-4F96-B662-326175A2D6E4}" destId="{7FC979C7-79D1-443C-8BED-2B444491F7BA}" srcOrd="0" destOrd="0" presId="urn:microsoft.com/office/officeart/2008/layout/AlternatingHexagons"/>
    <dgm:cxn modelId="{E20591BC-2215-4A31-8C9E-548448C86731}" type="presParOf" srcId="{38048969-C434-4F96-B662-326175A2D6E4}" destId="{0A9139A1-FE01-4AA0-BC9D-1B54AB7ABB88}" srcOrd="1" destOrd="0" presId="urn:microsoft.com/office/officeart/2008/layout/AlternatingHexagons"/>
    <dgm:cxn modelId="{51437802-8356-4315-933C-040270A82951}" type="presParOf" srcId="{38048969-C434-4F96-B662-326175A2D6E4}" destId="{48038420-A0D3-4CF9-A27B-9E3E7F12816B}" srcOrd="2" destOrd="0" presId="urn:microsoft.com/office/officeart/2008/layout/AlternatingHexagons"/>
    <dgm:cxn modelId="{FE46E53A-3D7C-43A3-96D9-9122230CEB53}" type="presParOf" srcId="{38048969-C434-4F96-B662-326175A2D6E4}" destId="{A5E09608-F623-4A6D-B519-0A68D887BB03}" srcOrd="3" destOrd="0" presId="urn:microsoft.com/office/officeart/2008/layout/AlternatingHexagons"/>
    <dgm:cxn modelId="{A11A761A-F567-464B-A86A-098EEB98099A}" type="presParOf" srcId="{38048969-C434-4F96-B662-326175A2D6E4}" destId="{35CF7EBE-BBB1-4FD1-BAB3-96726A54584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2DEFD1-2197-4478-BB97-AFB5676C06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7AF9C1-DD54-4126-85D6-BB80EFDA76BE}">
      <dgm:prSet phldrT="[Текст]" custT="1"/>
      <dgm:spPr/>
      <dgm:t>
        <a:bodyPr/>
        <a:lstStyle/>
        <a:p>
          <a:r>
            <a: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Зақымданған адамның аузындағы тілінің қалпын тексеру керек, егер ары кетіп қалған болса, қолмен орнына келтіру;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00704-9871-4B63-9C2F-67F592FDD23C}" type="parTrans" cxnId="{B1E88638-B237-4B16-AA93-2F81E0785FBE}">
      <dgm:prSet/>
      <dgm:spPr/>
      <dgm:t>
        <a:bodyPr/>
        <a:lstStyle/>
        <a:p>
          <a:endParaRPr lang="ru-RU"/>
        </a:p>
      </dgm:t>
    </dgm:pt>
    <dgm:pt modelId="{DAB901CD-9337-4645-A3BF-7A0582F04592}" type="sibTrans" cxnId="{B1E88638-B237-4B16-AA93-2F81E0785FBE}">
      <dgm:prSet/>
      <dgm:spPr/>
      <dgm:t>
        <a:bodyPr/>
        <a:lstStyle/>
        <a:p>
          <a:endParaRPr lang="ru-RU"/>
        </a:p>
      </dgm:t>
    </dgm:pt>
    <dgm:pt modelId="{CAC56CD3-2D13-4B0F-91E2-580DC467EAF2}">
      <dgm:prSet phldrT="[Текст]" custT="1"/>
      <dgm:spPr/>
      <dgm:t>
        <a:bodyPr/>
        <a:lstStyle/>
        <a:p>
          <a:r>
            <a: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Дәрігер шақыру.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DE83E3-8C4F-4DB3-8222-7060D9C2CBBA}" type="parTrans" cxnId="{770A0F4C-8610-4BD8-B1D9-79B263A81E74}">
      <dgm:prSet/>
      <dgm:spPr/>
      <dgm:t>
        <a:bodyPr/>
        <a:lstStyle/>
        <a:p>
          <a:endParaRPr lang="ru-RU"/>
        </a:p>
      </dgm:t>
    </dgm:pt>
    <dgm:pt modelId="{8914F89A-ADCC-46EE-A784-D65653CABFB5}" type="sibTrans" cxnId="{770A0F4C-8610-4BD8-B1D9-79B263A81E74}">
      <dgm:prSet/>
      <dgm:spPr/>
      <dgm:t>
        <a:bodyPr/>
        <a:lstStyle/>
        <a:p>
          <a:endParaRPr lang="ru-RU"/>
        </a:p>
      </dgm:t>
    </dgm:pt>
    <dgm:pt modelId="{742B2B29-AA5B-4843-A244-F6F5014DE29F}">
      <dgm:prSet phldrT="[Текст]" custT="1"/>
      <dgm:spPr/>
      <dgm:t>
        <a:bodyPr/>
        <a:lstStyle/>
        <a:p>
          <a:r>
            <a: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Демі қалпына келгенше немесе дәрігерлер келіп жеткенше жасанды дем алдыру (ауыздан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kk-KZ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ауызға) керек.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E20F31-57DA-4359-AAEE-80C8386FAF93}" type="parTrans" cxnId="{450E7AB1-0F0E-4D98-88DF-6C6D7F91B3D4}">
      <dgm:prSet/>
      <dgm:spPr/>
      <dgm:t>
        <a:bodyPr/>
        <a:lstStyle/>
        <a:p>
          <a:endParaRPr lang="ru-RU"/>
        </a:p>
      </dgm:t>
    </dgm:pt>
    <dgm:pt modelId="{647D42E2-C1BB-4C59-AA01-C24BA2BC44CA}" type="sibTrans" cxnId="{450E7AB1-0F0E-4D98-88DF-6C6D7F91B3D4}">
      <dgm:prSet/>
      <dgm:spPr/>
      <dgm:t>
        <a:bodyPr/>
        <a:lstStyle/>
        <a:p>
          <a:endParaRPr lang="ru-RU"/>
        </a:p>
      </dgm:t>
    </dgm:pt>
    <dgm:pt modelId="{9FFCB6D6-43C5-4397-9CBD-91341F0E4D03}" type="pres">
      <dgm:prSet presAssocID="{682DEFD1-2197-4478-BB97-AFB5676C06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4AEEBA-8AEA-447C-A866-0C021C2E14C0}" type="pres">
      <dgm:prSet presAssocID="{5E7AF9C1-DD54-4126-85D6-BB80EFDA76BE}" presName="parentLin" presStyleCnt="0"/>
      <dgm:spPr/>
    </dgm:pt>
    <dgm:pt modelId="{72CEFF23-549A-4FB6-8908-3A1B73E68F5D}" type="pres">
      <dgm:prSet presAssocID="{5E7AF9C1-DD54-4126-85D6-BB80EFDA76B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01F5617-D710-46B8-BACA-3B3F59727468}" type="pres">
      <dgm:prSet presAssocID="{5E7AF9C1-DD54-4126-85D6-BB80EFDA76BE}" presName="parentText" presStyleLbl="node1" presStyleIdx="0" presStyleCnt="3" custScaleX="125810" custScaleY="1735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B78B4-1C5D-4C16-9874-2D622D160F72}" type="pres">
      <dgm:prSet presAssocID="{5E7AF9C1-DD54-4126-85D6-BB80EFDA76BE}" presName="negativeSpace" presStyleCnt="0"/>
      <dgm:spPr/>
    </dgm:pt>
    <dgm:pt modelId="{EF250970-FB0C-455C-A337-E2BCB152C616}" type="pres">
      <dgm:prSet presAssocID="{5E7AF9C1-DD54-4126-85D6-BB80EFDA76BE}" presName="childText" presStyleLbl="conFgAcc1" presStyleIdx="0" presStyleCnt="3">
        <dgm:presLayoutVars>
          <dgm:bulletEnabled val="1"/>
        </dgm:presLayoutVars>
      </dgm:prSet>
      <dgm:spPr/>
    </dgm:pt>
    <dgm:pt modelId="{7B9F86C9-B96A-475D-BD88-C7FB86D6496A}" type="pres">
      <dgm:prSet presAssocID="{DAB901CD-9337-4645-A3BF-7A0582F04592}" presName="spaceBetweenRectangles" presStyleCnt="0"/>
      <dgm:spPr/>
    </dgm:pt>
    <dgm:pt modelId="{2F711AC4-8727-4F77-B5AF-8942FA7F9850}" type="pres">
      <dgm:prSet presAssocID="{CAC56CD3-2D13-4B0F-91E2-580DC467EAF2}" presName="parentLin" presStyleCnt="0"/>
      <dgm:spPr/>
    </dgm:pt>
    <dgm:pt modelId="{F3BBE836-6D81-4371-9D6E-4BFB8A5F967E}" type="pres">
      <dgm:prSet presAssocID="{CAC56CD3-2D13-4B0F-91E2-580DC467EAF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1CCE963-2CB6-461F-8D31-3BFCA9B4D4B5}" type="pres">
      <dgm:prSet presAssocID="{CAC56CD3-2D13-4B0F-91E2-580DC467EAF2}" presName="parentText" presStyleLbl="node1" presStyleIdx="1" presStyleCnt="3" custScaleX="1244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110FE-6FCB-42FC-8775-1B88EE1D6A27}" type="pres">
      <dgm:prSet presAssocID="{CAC56CD3-2D13-4B0F-91E2-580DC467EAF2}" presName="negativeSpace" presStyleCnt="0"/>
      <dgm:spPr/>
    </dgm:pt>
    <dgm:pt modelId="{DFFD2DD3-02C7-4606-AF6F-3766506BE41D}" type="pres">
      <dgm:prSet presAssocID="{CAC56CD3-2D13-4B0F-91E2-580DC467EAF2}" presName="childText" presStyleLbl="conFgAcc1" presStyleIdx="1" presStyleCnt="3">
        <dgm:presLayoutVars>
          <dgm:bulletEnabled val="1"/>
        </dgm:presLayoutVars>
      </dgm:prSet>
      <dgm:spPr/>
    </dgm:pt>
    <dgm:pt modelId="{4537B05D-1461-44EF-A54B-29D284ED5937}" type="pres">
      <dgm:prSet presAssocID="{8914F89A-ADCC-46EE-A784-D65653CABFB5}" presName="spaceBetweenRectangles" presStyleCnt="0"/>
      <dgm:spPr/>
    </dgm:pt>
    <dgm:pt modelId="{2C50D785-20CB-488A-9C21-9C899A1938FD}" type="pres">
      <dgm:prSet presAssocID="{742B2B29-AA5B-4843-A244-F6F5014DE29F}" presName="parentLin" presStyleCnt="0"/>
      <dgm:spPr/>
    </dgm:pt>
    <dgm:pt modelId="{F6F3C571-DAEB-40EA-92A1-CDDCDA5F17FB}" type="pres">
      <dgm:prSet presAssocID="{742B2B29-AA5B-4843-A244-F6F5014DE29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653789D-04E8-4668-BEEA-741AF82A42D7}" type="pres">
      <dgm:prSet presAssocID="{742B2B29-AA5B-4843-A244-F6F5014DE29F}" presName="parentText" presStyleLbl="node1" presStyleIdx="2" presStyleCnt="3" custScaleX="124010" custScaleY="1372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57664E-5658-48DD-AD93-19E688F6C086}" type="pres">
      <dgm:prSet presAssocID="{742B2B29-AA5B-4843-A244-F6F5014DE29F}" presName="negativeSpace" presStyleCnt="0"/>
      <dgm:spPr/>
    </dgm:pt>
    <dgm:pt modelId="{4E0BED27-B5D3-469D-8C39-4A3EF1FA701F}" type="pres">
      <dgm:prSet presAssocID="{742B2B29-AA5B-4843-A244-F6F5014DE29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1E88638-B237-4B16-AA93-2F81E0785FBE}" srcId="{682DEFD1-2197-4478-BB97-AFB5676C06B9}" destId="{5E7AF9C1-DD54-4126-85D6-BB80EFDA76BE}" srcOrd="0" destOrd="0" parTransId="{ABF00704-9871-4B63-9C2F-67F592FDD23C}" sibTransId="{DAB901CD-9337-4645-A3BF-7A0582F04592}"/>
    <dgm:cxn modelId="{770A0F4C-8610-4BD8-B1D9-79B263A81E74}" srcId="{682DEFD1-2197-4478-BB97-AFB5676C06B9}" destId="{CAC56CD3-2D13-4B0F-91E2-580DC467EAF2}" srcOrd="1" destOrd="0" parTransId="{7ADE83E3-8C4F-4DB3-8222-7060D9C2CBBA}" sibTransId="{8914F89A-ADCC-46EE-A784-D65653CABFB5}"/>
    <dgm:cxn modelId="{1B9A3760-D867-4C83-BB36-DAE59D918531}" type="presOf" srcId="{682DEFD1-2197-4478-BB97-AFB5676C06B9}" destId="{9FFCB6D6-43C5-4397-9CBD-91341F0E4D03}" srcOrd="0" destOrd="0" presId="urn:microsoft.com/office/officeart/2005/8/layout/list1"/>
    <dgm:cxn modelId="{4AA525EA-1557-4C5F-AD0D-F2DE7E8C3C2A}" type="presOf" srcId="{5E7AF9C1-DD54-4126-85D6-BB80EFDA76BE}" destId="{72CEFF23-549A-4FB6-8908-3A1B73E68F5D}" srcOrd="0" destOrd="0" presId="urn:microsoft.com/office/officeart/2005/8/layout/list1"/>
    <dgm:cxn modelId="{A6AC89A9-2734-438A-9C9B-0C8A6252BA8E}" type="presOf" srcId="{CAC56CD3-2D13-4B0F-91E2-580DC467EAF2}" destId="{F3BBE836-6D81-4371-9D6E-4BFB8A5F967E}" srcOrd="0" destOrd="0" presId="urn:microsoft.com/office/officeart/2005/8/layout/list1"/>
    <dgm:cxn modelId="{61E229AF-BE6A-43E0-B00B-44C579DB1054}" type="presOf" srcId="{5E7AF9C1-DD54-4126-85D6-BB80EFDA76BE}" destId="{301F5617-D710-46B8-BACA-3B3F59727468}" srcOrd="1" destOrd="0" presId="urn:microsoft.com/office/officeart/2005/8/layout/list1"/>
    <dgm:cxn modelId="{91D199F1-9351-4DE9-9720-AF986A141B0B}" type="presOf" srcId="{CAC56CD3-2D13-4B0F-91E2-580DC467EAF2}" destId="{C1CCE963-2CB6-461F-8D31-3BFCA9B4D4B5}" srcOrd="1" destOrd="0" presId="urn:microsoft.com/office/officeart/2005/8/layout/list1"/>
    <dgm:cxn modelId="{3F0AF4B7-CCA3-415A-A3A7-D70E102DC517}" type="presOf" srcId="{742B2B29-AA5B-4843-A244-F6F5014DE29F}" destId="{F6F3C571-DAEB-40EA-92A1-CDDCDA5F17FB}" srcOrd="0" destOrd="0" presId="urn:microsoft.com/office/officeart/2005/8/layout/list1"/>
    <dgm:cxn modelId="{C3C3CA7B-F8E5-48C1-A6BE-8FABB8FB7D85}" type="presOf" srcId="{742B2B29-AA5B-4843-A244-F6F5014DE29F}" destId="{5653789D-04E8-4668-BEEA-741AF82A42D7}" srcOrd="1" destOrd="0" presId="urn:microsoft.com/office/officeart/2005/8/layout/list1"/>
    <dgm:cxn modelId="{450E7AB1-0F0E-4D98-88DF-6C6D7F91B3D4}" srcId="{682DEFD1-2197-4478-BB97-AFB5676C06B9}" destId="{742B2B29-AA5B-4843-A244-F6F5014DE29F}" srcOrd="2" destOrd="0" parTransId="{EAE20F31-57DA-4359-AAEE-80C8386FAF93}" sibTransId="{647D42E2-C1BB-4C59-AA01-C24BA2BC44CA}"/>
    <dgm:cxn modelId="{ABD44FE3-0A9E-4C4E-BC6C-18C7F11EEEB8}" type="presParOf" srcId="{9FFCB6D6-43C5-4397-9CBD-91341F0E4D03}" destId="{674AEEBA-8AEA-447C-A866-0C021C2E14C0}" srcOrd="0" destOrd="0" presId="urn:microsoft.com/office/officeart/2005/8/layout/list1"/>
    <dgm:cxn modelId="{7F898F64-DFF4-4FA5-B2AD-2B7ACF780002}" type="presParOf" srcId="{674AEEBA-8AEA-447C-A866-0C021C2E14C0}" destId="{72CEFF23-549A-4FB6-8908-3A1B73E68F5D}" srcOrd="0" destOrd="0" presId="urn:microsoft.com/office/officeart/2005/8/layout/list1"/>
    <dgm:cxn modelId="{9E74DA77-C569-4E32-8F1E-7C0F5F13FCE8}" type="presParOf" srcId="{674AEEBA-8AEA-447C-A866-0C021C2E14C0}" destId="{301F5617-D710-46B8-BACA-3B3F59727468}" srcOrd="1" destOrd="0" presId="urn:microsoft.com/office/officeart/2005/8/layout/list1"/>
    <dgm:cxn modelId="{58231D18-9138-4060-9A3F-8EE79A82BCC2}" type="presParOf" srcId="{9FFCB6D6-43C5-4397-9CBD-91341F0E4D03}" destId="{5D7B78B4-1C5D-4C16-9874-2D622D160F72}" srcOrd="1" destOrd="0" presId="urn:microsoft.com/office/officeart/2005/8/layout/list1"/>
    <dgm:cxn modelId="{21B2C70C-637C-4EFF-B297-CD4678A82567}" type="presParOf" srcId="{9FFCB6D6-43C5-4397-9CBD-91341F0E4D03}" destId="{EF250970-FB0C-455C-A337-E2BCB152C616}" srcOrd="2" destOrd="0" presId="urn:microsoft.com/office/officeart/2005/8/layout/list1"/>
    <dgm:cxn modelId="{EA12175F-C888-40AD-A18D-42590AF7E77A}" type="presParOf" srcId="{9FFCB6D6-43C5-4397-9CBD-91341F0E4D03}" destId="{7B9F86C9-B96A-475D-BD88-C7FB86D6496A}" srcOrd="3" destOrd="0" presId="urn:microsoft.com/office/officeart/2005/8/layout/list1"/>
    <dgm:cxn modelId="{B69E142A-4FBD-4052-8C00-1044B2DDCB7A}" type="presParOf" srcId="{9FFCB6D6-43C5-4397-9CBD-91341F0E4D03}" destId="{2F711AC4-8727-4F77-B5AF-8942FA7F9850}" srcOrd="4" destOrd="0" presId="urn:microsoft.com/office/officeart/2005/8/layout/list1"/>
    <dgm:cxn modelId="{61B14F7F-0529-4D5D-A65F-C369D1CC8778}" type="presParOf" srcId="{2F711AC4-8727-4F77-B5AF-8942FA7F9850}" destId="{F3BBE836-6D81-4371-9D6E-4BFB8A5F967E}" srcOrd="0" destOrd="0" presId="urn:microsoft.com/office/officeart/2005/8/layout/list1"/>
    <dgm:cxn modelId="{563F959C-EB0D-4C00-AC52-31B75786F571}" type="presParOf" srcId="{2F711AC4-8727-4F77-B5AF-8942FA7F9850}" destId="{C1CCE963-2CB6-461F-8D31-3BFCA9B4D4B5}" srcOrd="1" destOrd="0" presId="urn:microsoft.com/office/officeart/2005/8/layout/list1"/>
    <dgm:cxn modelId="{94FAB700-C754-447D-A026-F0B1AB0E7763}" type="presParOf" srcId="{9FFCB6D6-43C5-4397-9CBD-91341F0E4D03}" destId="{881110FE-6FCB-42FC-8775-1B88EE1D6A27}" srcOrd="5" destOrd="0" presId="urn:microsoft.com/office/officeart/2005/8/layout/list1"/>
    <dgm:cxn modelId="{0AB00D91-8C7B-4D7D-961D-539EE09371F8}" type="presParOf" srcId="{9FFCB6D6-43C5-4397-9CBD-91341F0E4D03}" destId="{DFFD2DD3-02C7-4606-AF6F-3766506BE41D}" srcOrd="6" destOrd="0" presId="urn:microsoft.com/office/officeart/2005/8/layout/list1"/>
    <dgm:cxn modelId="{103C5FEE-DE17-4221-916F-BF38F8F9C48C}" type="presParOf" srcId="{9FFCB6D6-43C5-4397-9CBD-91341F0E4D03}" destId="{4537B05D-1461-44EF-A54B-29D284ED5937}" srcOrd="7" destOrd="0" presId="urn:microsoft.com/office/officeart/2005/8/layout/list1"/>
    <dgm:cxn modelId="{AF74BBF9-FF4A-4C38-BAA3-4D1D2782DE87}" type="presParOf" srcId="{9FFCB6D6-43C5-4397-9CBD-91341F0E4D03}" destId="{2C50D785-20CB-488A-9C21-9C899A1938FD}" srcOrd="8" destOrd="0" presId="urn:microsoft.com/office/officeart/2005/8/layout/list1"/>
    <dgm:cxn modelId="{A417DF56-47C7-4CD7-A6D2-E4E8B153EBF5}" type="presParOf" srcId="{2C50D785-20CB-488A-9C21-9C899A1938FD}" destId="{F6F3C571-DAEB-40EA-92A1-CDDCDA5F17FB}" srcOrd="0" destOrd="0" presId="urn:microsoft.com/office/officeart/2005/8/layout/list1"/>
    <dgm:cxn modelId="{7AD81C29-79BE-495B-9064-72CD759D1B89}" type="presParOf" srcId="{2C50D785-20CB-488A-9C21-9C899A1938FD}" destId="{5653789D-04E8-4668-BEEA-741AF82A42D7}" srcOrd="1" destOrd="0" presId="urn:microsoft.com/office/officeart/2005/8/layout/list1"/>
    <dgm:cxn modelId="{54125B1E-DCCD-4837-B9CA-C036EB0E8D6B}" type="presParOf" srcId="{9FFCB6D6-43C5-4397-9CBD-91341F0E4D03}" destId="{AB57664E-5658-48DD-AD93-19E688F6C086}" srcOrd="9" destOrd="0" presId="urn:microsoft.com/office/officeart/2005/8/layout/list1"/>
    <dgm:cxn modelId="{99C7F16C-9D3B-4411-9354-45F03ABFBEE5}" type="presParOf" srcId="{9FFCB6D6-43C5-4397-9CBD-91341F0E4D03}" destId="{4E0BED27-B5D3-469D-8C39-4A3EF1FA701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BA6FB-7C40-4581-88AE-136A8A4B6CBB}">
      <dsp:nvSpPr>
        <dsp:cNvPr id="0" name=""/>
        <dsp:cNvSpPr/>
      </dsp:nvSpPr>
      <dsp:spPr>
        <a:xfrm>
          <a:off x="0" y="623806"/>
          <a:ext cx="799288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2D874-01DA-450D-8D34-2096587F75F0}">
      <dsp:nvSpPr>
        <dsp:cNvPr id="0" name=""/>
        <dsp:cNvSpPr/>
      </dsp:nvSpPr>
      <dsp:spPr>
        <a:xfrm>
          <a:off x="399644" y="13220"/>
          <a:ext cx="5559045" cy="891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Мұғалімнің рұқсатынсыз құрал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жабдықтарды орнынан қозғауға, сымдарды, розеткаларды, штекерлерді қозғауға тыйым салынады.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140" y="56716"/>
        <a:ext cx="5472053" cy="804033"/>
      </dsp:txXfrm>
    </dsp:sp>
    <dsp:sp modelId="{1825097B-C19B-4A8C-85DF-90075CE64C06}">
      <dsp:nvSpPr>
        <dsp:cNvPr id="0" name=""/>
        <dsp:cNvSpPr/>
      </dsp:nvSpPr>
      <dsp:spPr>
        <a:xfrm>
          <a:off x="0" y="1485646"/>
          <a:ext cx="799288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8678F-23DA-44BE-9CD6-020D596473E9}">
      <dsp:nvSpPr>
        <dsp:cNvPr id="0" name=""/>
        <dsp:cNvSpPr/>
      </dsp:nvSpPr>
      <dsp:spPr>
        <a:xfrm>
          <a:off x="399644" y="1205206"/>
          <a:ext cx="559502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Мұғалімнің рұқсатынсыз сыныпқа кіруге және сыныптан шығуға болмайды.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024" y="1232586"/>
        <a:ext cx="5540261" cy="506120"/>
      </dsp:txXfrm>
    </dsp:sp>
    <dsp:sp modelId="{AB5DC367-FCCC-47FD-8BEC-65A35B8167DF}">
      <dsp:nvSpPr>
        <dsp:cNvPr id="0" name=""/>
        <dsp:cNvSpPr/>
      </dsp:nvSpPr>
      <dsp:spPr>
        <a:xfrm>
          <a:off x="0" y="2347486"/>
          <a:ext cx="799288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7FDFC-2148-43CF-84F4-E1C5BA5E2BB4}">
      <dsp:nvSpPr>
        <dsp:cNvPr id="0" name=""/>
        <dsp:cNvSpPr/>
      </dsp:nvSpPr>
      <dsp:spPr>
        <a:xfrm>
          <a:off x="399644" y="2067046"/>
          <a:ext cx="559502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ДК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 су киіммен және су қолмен жұмыс істеуге болмайды.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024" y="2094426"/>
        <a:ext cx="5540261" cy="506120"/>
      </dsp:txXfrm>
    </dsp:sp>
    <dsp:sp modelId="{F57CEB82-322B-400C-9AB2-707F3CFA89B7}">
      <dsp:nvSpPr>
        <dsp:cNvPr id="0" name=""/>
        <dsp:cNvSpPr/>
      </dsp:nvSpPr>
      <dsp:spPr>
        <a:xfrm>
          <a:off x="0" y="3209326"/>
          <a:ext cx="799288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F2DD0-3036-44B5-AA66-7220647217FD}">
      <dsp:nvSpPr>
        <dsp:cNvPr id="0" name=""/>
        <dsp:cNvSpPr/>
      </dsp:nvSpPr>
      <dsp:spPr>
        <a:xfrm>
          <a:off x="399644" y="2928886"/>
          <a:ext cx="559502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smtClean="0"/>
            <a:t>Пернетақтаның үстіне ештеңе қоюға болмайды.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024" y="2956266"/>
        <a:ext cx="5540261" cy="506120"/>
      </dsp:txXfrm>
    </dsp:sp>
    <dsp:sp modelId="{9F4ACBFE-BC81-4B24-8C00-297520D5CA46}">
      <dsp:nvSpPr>
        <dsp:cNvPr id="0" name=""/>
        <dsp:cNvSpPr/>
      </dsp:nvSpPr>
      <dsp:spPr>
        <a:xfrm>
          <a:off x="0" y="4425816"/>
          <a:ext cx="799288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A5DAB-DCA5-467F-BB5D-B5762E8E326A}">
      <dsp:nvSpPr>
        <dsp:cNvPr id="0" name=""/>
        <dsp:cNvSpPr/>
      </dsp:nvSpPr>
      <dsp:spPr>
        <a:xfrm>
          <a:off x="399644" y="3790726"/>
          <a:ext cx="5703061" cy="915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/>
            <a:t>Компьютер сыныбында жүгіруге, ойнауға, жолдастарынның көңілін қажетсіз аударуға, бөгде жұмыстарды істеуге тыйым салынады.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336" y="3835418"/>
        <a:ext cx="5613677" cy="826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F44B7-E168-4141-B5CC-F43A29D5320B}">
      <dsp:nvSpPr>
        <dsp:cNvPr id="0" name=""/>
        <dsp:cNvSpPr/>
      </dsp:nvSpPr>
      <dsp:spPr>
        <a:xfrm>
          <a:off x="-5251621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44414-4515-4F2E-BC6E-FB01E4A2817D}">
      <dsp:nvSpPr>
        <dsp:cNvPr id="0" name=""/>
        <dsp:cNvSpPr/>
      </dsp:nvSpPr>
      <dsp:spPr>
        <a:xfrm>
          <a:off x="860396" y="504058"/>
          <a:ext cx="7539849" cy="1666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34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ДК электр тогына қосылмаған жағдайда сымдардың, ДК корпусының бүтіндігін және бұзылмағаның қарап шығып, олардың дұрыс жағдайда екендігіне көз жеткізу керек.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396" y="504058"/>
        <a:ext cx="7539849" cy="1666332"/>
      </dsp:txXfrm>
    </dsp:sp>
    <dsp:sp modelId="{3C5935ED-BFD0-4D42-9B3B-7FAF519502AD}">
      <dsp:nvSpPr>
        <dsp:cNvPr id="0" name=""/>
        <dsp:cNvSpPr/>
      </dsp:nvSpPr>
      <dsp:spPr>
        <a:xfrm>
          <a:off x="24689" y="501517"/>
          <a:ext cx="1671413" cy="16714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5FAF6-DFE9-4DB3-BC0D-4365A6B595B4}">
      <dsp:nvSpPr>
        <dsp:cNvPr id="0" name=""/>
        <dsp:cNvSpPr/>
      </dsp:nvSpPr>
      <dsp:spPr>
        <a:xfrm>
          <a:off x="860396" y="2520277"/>
          <a:ext cx="7539849" cy="16460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134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Жұмыс барысында оларға тие бермеу үшін сымдар салбырап тұрмауына көңіл бөлу керек.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396" y="2520277"/>
        <a:ext cx="7539849" cy="1646034"/>
      </dsp:txXfrm>
    </dsp:sp>
    <dsp:sp modelId="{90B5CD9A-EE6B-418B-A064-85B16CDBB8EF}">
      <dsp:nvSpPr>
        <dsp:cNvPr id="0" name=""/>
        <dsp:cNvSpPr/>
      </dsp:nvSpPr>
      <dsp:spPr>
        <a:xfrm>
          <a:off x="24689" y="2507588"/>
          <a:ext cx="1671413" cy="16714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CE6FA-053E-42B0-A1DF-655637B2A73E}">
      <dsp:nvSpPr>
        <dsp:cNvPr id="0" name=""/>
        <dsp:cNvSpPr/>
      </dsp:nvSpPr>
      <dsp:spPr>
        <a:xfrm rot="5400000">
          <a:off x="-159685" y="224442"/>
          <a:ext cx="1064568" cy="7451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437356"/>
        <a:ext cx="745198" cy="319370"/>
      </dsp:txXfrm>
    </dsp:sp>
    <dsp:sp modelId="{2CC4D447-35C4-49E9-A305-338ECB5945FD}">
      <dsp:nvSpPr>
        <dsp:cNvPr id="0" name=""/>
        <dsp:cNvSpPr/>
      </dsp:nvSpPr>
      <dsp:spPr>
        <a:xfrm rot="5400000">
          <a:off x="4308201" y="-3558769"/>
          <a:ext cx="813381" cy="79393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Дербес компьютерде жұмыс істеу кезіңде көздің экраннан ең қолайлы қашықтығын (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60-70 см</a:t>
          </a: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сақтау керек. Мүмкін қашықтық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 </a:t>
          </a: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см.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45198" y="43940"/>
        <a:ext cx="7899681" cy="733969"/>
      </dsp:txXfrm>
    </dsp:sp>
    <dsp:sp modelId="{452F1CD9-0744-4137-A7D2-3E730A7C1D81}">
      <dsp:nvSpPr>
        <dsp:cNvPr id="0" name=""/>
        <dsp:cNvSpPr/>
      </dsp:nvSpPr>
      <dsp:spPr>
        <a:xfrm rot="5400000">
          <a:off x="-159685" y="1148689"/>
          <a:ext cx="1064568" cy="7451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361603"/>
        <a:ext cx="745198" cy="319370"/>
      </dsp:txXfrm>
    </dsp:sp>
    <dsp:sp modelId="{718CC14C-C36B-4D96-BD95-BFD3E9FADB77}">
      <dsp:nvSpPr>
        <dsp:cNvPr id="0" name=""/>
        <dsp:cNvSpPr/>
      </dsp:nvSpPr>
      <dsp:spPr>
        <a:xfrm rot="5400000">
          <a:off x="4368907" y="-2634704"/>
          <a:ext cx="691969" cy="79393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Сыныпқа біреу кірсе оқушылардың орнынан тұруының қажеті жоқ.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45199" y="1022783"/>
        <a:ext cx="7905608" cy="624411"/>
      </dsp:txXfrm>
    </dsp:sp>
    <dsp:sp modelId="{61F95251-2DF5-40FB-8DA7-6759C80504BD}">
      <dsp:nvSpPr>
        <dsp:cNvPr id="0" name=""/>
        <dsp:cNvSpPr/>
      </dsp:nvSpPr>
      <dsp:spPr>
        <a:xfrm rot="5400000">
          <a:off x="-159685" y="2072936"/>
          <a:ext cx="1064568" cy="7451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285850"/>
        <a:ext cx="745198" cy="319370"/>
      </dsp:txXfrm>
    </dsp:sp>
    <dsp:sp modelId="{2E8FBA98-F52A-4EF7-B2B4-F0739C1CB66E}">
      <dsp:nvSpPr>
        <dsp:cNvPr id="0" name=""/>
        <dsp:cNvSpPr/>
      </dsp:nvSpPr>
      <dsp:spPr>
        <a:xfrm rot="5400000">
          <a:off x="4368907" y="-1710458"/>
          <a:ext cx="691969" cy="79393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Көз талғанда немесе шаршағанда орнынан тұрмай, көзді демалдыратын бірнеше жаттығу жасау керек.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45199" y="1947029"/>
        <a:ext cx="7905608" cy="624411"/>
      </dsp:txXfrm>
    </dsp:sp>
    <dsp:sp modelId="{CD4C47B5-897A-43EC-A0C0-8027D80BDABC}">
      <dsp:nvSpPr>
        <dsp:cNvPr id="0" name=""/>
        <dsp:cNvSpPr/>
      </dsp:nvSpPr>
      <dsp:spPr>
        <a:xfrm rot="5400000">
          <a:off x="-159685" y="3040005"/>
          <a:ext cx="1064568" cy="74519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252919"/>
        <a:ext cx="745198" cy="319370"/>
      </dsp:txXfrm>
    </dsp:sp>
    <dsp:sp modelId="{7F546D79-B165-40A8-BBD0-A1EC140DC2EC}">
      <dsp:nvSpPr>
        <dsp:cNvPr id="0" name=""/>
        <dsp:cNvSpPr/>
      </dsp:nvSpPr>
      <dsp:spPr>
        <a:xfrm rot="5400000">
          <a:off x="4211207" y="-628511"/>
          <a:ext cx="1007369" cy="79393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Оқушылар электр тогымен зақымданғанда алғашқы медициналық көмек көрсету әдістерін, өрт сөндіргішпен жұмыс істеу және өрт сөндіру әдістерін білуі керек.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45198" y="2886674"/>
        <a:ext cx="7890211" cy="9090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D43E7-42E5-4393-AADD-72B778C2DAC8}">
      <dsp:nvSpPr>
        <dsp:cNvPr id="0" name=""/>
        <dsp:cNvSpPr/>
      </dsp:nvSpPr>
      <dsp:spPr>
        <a:xfrm>
          <a:off x="3620" y="0"/>
          <a:ext cx="4146648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ДК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 жұмыс істеу барысында ақаулар байқалса, түтін немесе әдеттен тыс дыбыстар пайда болғанда жұмысты тоқтатып, аппаратураны өшіру және мұғалімге хабарлау керек.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0" y="1625600"/>
        <a:ext cx="4146648" cy="1625600"/>
      </dsp:txXfrm>
    </dsp:sp>
    <dsp:sp modelId="{AB13057E-F23E-4444-A8C0-87F80D7BB440}">
      <dsp:nvSpPr>
        <dsp:cNvPr id="0" name=""/>
        <dsp:cNvSpPr/>
      </dsp:nvSpPr>
      <dsp:spPr>
        <a:xfrm>
          <a:off x="1345573" y="184808"/>
          <a:ext cx="1462740" cy="14713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D7F44D-ECFD-4B8D-928F-538FA90B1EBA}">
      <dsp:nvSpPr>
        <dsp:cNvPr id="0" name=""/>
        <dsp:cNvSpPr/>
      </dsp:nvSpPr>
      <dsp:spPr>
        <a:xfrm>
          <a:off x="4274667" y="0"/>
          <a:ext cx="4146648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Өрт шыға қалса, оны сөндіруге көмектесу керек.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4667" y="1625600"/>
        <a:ext cx="4146648" cy="1625600"/>
      </dsp:txXfrm>
    </dsp:sp>
    <dsp:sp modelId="{255A00A7-47BC-46CA-87D1-077AFDD67F32}">
      <dsp:nvSpPr>
        <dsp:cNvPr id="0" name=""/>
        <dsp:cNvSpPr/>
      </dsp:nvSpPr>
      <dsp:spPr>
        <a:xfrm>
          <a:off x="5567191" y="243840"/>
          <a:ext cx="1561600" cy="135331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9CD2C-6098-42A0-B9CC-EC83D855366A}">
      <dsp:nvSpPr>
        <dsp:cNvPr id="0" name=""/>
        <dsp:cNvSpPr/>
      </dsp:nvSpPr>
      <dsp:spPr>
        <a:xfrm>
          <a:off x="336997" y="3251200"/>
          <a:ext cx="7750941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8DB0F-09D7-4543-B31A-84377326E9DB}">
      <dsp:nvSpPr>
        <dsp:cNvPr id="0" name=""/>
        <dsp:cNvSpPr/>
      </dsp:nvSpPr>
      <dsp:spPr>
        <a:xfrm>
          <a:off x="648071" y="0"/>
          <a:ext cx="7344816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D77D0-5D9F-4206-9E70-6C79324A635F}">
      <dsp:nvSpPr>
        <dsp:cNvPr id="0" name=""/>
        <dsp:cNvSpPr/>
      </dsp:nvSpPr>
      <dsp:spPr>
        <a:xfrm>
          <a:off x="9282" y="1219199"/>
          <a:ext cx="278130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Аппаратураны оқытушының нұсқауымен өшіру керек.</a:t>
          </a:r>
          <a:endParaRPr lang="ru-RU" sz="2100" kern="1200" dirty="0"/>
        </a:p>
      </dsp:txBody>
      <dsp:txXfrm>
        <a:off x="88637" y="1298554"/>
        <a:ext cx="2622599" cy="1466890"/>
      </dsp:txXfrm>
    </dsp:sp>
    <dsp:sp modelId="{6A52193E-1964-4B79-BE12-0874225A00B8}">
      <dsp:nvSpPr>
        <dsp:cNvPr id="0" name=""/>
        <dsp:cNvSpPr/>
      </dsp:nvSpPr>
      <dsp:spPr>
        <a:xfrm>
          <a:off x="2929825" y="1219199"/>
          <a:ext cx="278130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Жұмыс орнын ретке келтіру керек.</a:t>
          </a:r>
          <a:endParaRPr lang="ru-RU" sz="2100" kern="1200" dirty="0"/>
        </a:p>
      </dsp:txBody>
      <dsp:txXfrm>
        <a:off x="3009180" y="1298554"/>
        <a:ext cx="2622599" cy="1466890"/>
      </dsp:txXfrm>
    </dsp:sp>
    <dsp:sp modelId="{22229ABD-63DC-4DB1-B0A0-1339CBB7376F}">
      <dsp:nvSpPr>
        <dsp:cNvPr id="0" name=""/>
        <dsp:cNvSpPr/>
      </dsp:nvSpPr>
      <dsp:spPr>
        <a:xfrm>
          <a:off x="5850368" y="1219199"/>
          <a:ext cx="2781309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kern="1200" dirty="0" smtClean="0"/>
            <a:t>Жұмыс орнын пайдалануды есепке алу журналына белгі қою керек.</a:t>
          </a:r>
          <a:endParaRPr lang="ru-RU" sz="2100" kern="1200" dirty="0"/>
        </a:p>
      </dsp:txBody>
      <dsp:txXfrm>
        <a:off x="5929723" y="1298554"/>
        <a:ext cx="2622599" cy="14668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09B28-FCD7-4F4B-BA68-1764A8B47657}">
      <dsp:nvSpPr>
        <dsp:cNvPr id="0" name=""/>
        <dsp:cNvSpPr/>
      </dsp:nvSpPr>
      <dsp:spPr>
        <a:xfrm>
          <a:off x="0" y="2452839"/>
          <a:ext cx="8568952" cy="16093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Зақымданған адамды қарап шығып, оған зардабының дәрежесіне байланысты көмек көрсету;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452839"/>
        <a:ext cx="8568952" cy="869037"/>
      </dsp:txXfrm>
    </dsp:sp>
    <dsp:sp modelId="{76B94CC3-07DC-4996-B818-3EC7C9A516DA}">
      <dsp:nvSpPr>
        <dsp:cNvPr id="0" name=""/>
        <dsp:cNvSpPr/>
      </dsp:nvSpPr>
      <dsp:spPr>
        <a:xfrm>
          <a:off x="0" y="3289689"/>
          <a:ext cx="8568952" cy="7402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Дәрігер шақыру.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89689"/>
        <a:ext cx="8568952" cy="740290"/>
      </dsp:txXfrm>
    </dsp:sp>
    <dsp:sp modelId="{0B812A79-B0DD-45DF-B346-ECB39FC8C85D}">
      <dsp:nvSpPr>
        <dsp:cNvPr id="0" name=""/>
        <dsp:cNvSpPr/>
      </dsp:nvSpPr>
      <dsp:spPr>
        <a:xfrm rot="10800000">
          <a:off x="0" y="1832"/>
          <a:ext cx="8568952" cy="247514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1.</a:t>
          </a:r>
          <a:r>
            <a:rPr lang="kk-KZ" sz="2900" b="1" kern="1200" dirty="0" smtClean="0"/>
            <a:t> Электр тогымен зақымданғанда көмек көрсету:</a:t>
          </a:r>
          <a:endParaRPr lang="ru-RU" sz="2900" kern="1200" dirty="0"/>
        </a:p>
      </dsp:txBody>
      <dsp:txXfrm rot="-10800000">
        <a:off x="0" y="1832"/>
        <a:ext cx="8568952" cy="868776"/>
      </dsp:txXfrm>
    </dsp:sp>
    <dsp:sp modelId="{FD43F829-FF93-4A2F-8758-4C7BB70FF0FD}">
      <dsp:nvSpPr>
        <dsp:cNvPr id="0" name=""/>
        <dsp:cNvSpPr/>
      </dsp:nvSpPr>
      <dsp:spPr>
        <a:xfrm>
          <a:off x="0" y="870609"/>
          <a:ext cx="4284476" cy="740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Тоқты ажырату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870609"/>
        <a:ext cx="4284476" cy="740068"/>
      </dsp:txXfrm>
    </dsp:sp>
    <dsp:sp modelId="{155A387B-E051-4D16-8D85-706AF21785B3}">
      <dsp:nvSpPr>
        <dsp:cNvPr id="0" name=""/>
        <dsp:cNvSpPr/>
      </dsp:nvSpPr>
      <dsp:spPr>
        <a:xfrm>
          <a:off x="4284476" y="870609"/>
          <a:ext cx="4284476" cy="7400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Зақымданған адамды электр тогының әсерінен электр тогын өткізбейтін материалмен босату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84476" y="870609"/>
        <a:ext cx="4284476" cy="7400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336DC-8C87-434F-AAF7-DE2E209A4A81}">
      <dsp:nvSpPr>
        <dsp:cNvPr id="0" name=""/>
        <dsp:cNvSpPr/>
      </dsp:nvSpPr>
      <dsp:spPr>
        <a:xfrm>
          <a:off x="504044" y="1381"/>
          <a:ext cx="7488854" cy="1052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Күйгенде көмек көрсету: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4866" y="32203"/>
        <a:ext cx="7427210" cy="990681"/>
      </dsp:txXfrm>
    </dsp:sp>
    <dsp:sp modelId="{C809B2E4-6F19-4C7B-932B-04E96B2740DA}">
      <dsp:nvSpPr>
        <dsp:cNvPr id="0" name=""/>
        <dsp:cNvSpPr/>
      </dsp:nvSpPr>
      <dsp:spPr>
        <a:xfrm>
          <a:off x="1182436" y="1243125"/>
          <a:ext cx="1052325" cy="105232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2F27C-363A-4237-BDA5-3E4098EDA6EC}">
      <dsp:nvSpPr>
        <dsp:cNvPr id="0" name=""/>
        <dsp:cNvSpPr/>
      </dsp:nvSpPr>
      <dsp:spPr>
        <a:xfrm>
          <a:off x="2297901" y="1243125"/>
          <a:ext cx="5016606" cy="10523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Ауыруды сездірмейтін және тыныштандыратын дәрілер беру (анальгин, валерьянка);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9281" y="1294505"/>
        <a:ext cx="4913846" cy="949565"/>
      </dsp:txXfrm>
    </dsp:sp>
    <dsp:sp modelId="{09F7B234-EB70-47A2-B89A-973736E96956}">
      <dsp:nvSpPr>
        <dsp:cNvPr id="0" name=""/>
        <dsp:cNvSpPr/>
      </dsp:nvSpPr>
      <dsp:spPr>
        <a:xfrm>
          <a:off x="1182436" y="2421730"/>
          <a:ext cx="1052325" cy="105232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DA474-A589-4E49-B7D1-650085DAB5B3}">
      <dsp:nvSpPr>
        <dsp:cNvPr id="0" name=""/>
        <dsp:cNvSpPr/>
      </dsp:nvSpPr>
      <dsp:spPr>
        <a:xfrm>
          <a:off x="2297901" y="2421730"/>
          <a:ext cx="5016606" cy="10523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Күйген жеріне май жағу;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9281" y="2473110"/>
        <a:ext cx="4913846" cy="949565"/>
      </dsp:txXfrm>
    </dsp:sp>
    <dsp:sp modelId="{78A13CBE-6996-41BC-A106-40ACCD90CE95}">
      <dsp:nvSpPr>
        <dsp:cNvPr id="0" name=""/>
        <dsp:cNvSpPr/>
      </dsp:nvSpPr>
      <dsp:spPr>
        <a:xfrm>
          <a:off x="1182436" y="3600335"/>
          <a:ext cx="1052325" cy="105232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06CBAC-3232-4D05-BF4B-74B7AFAD155A}">
      <dsp:nvSpPr>
        <dsp:cNvPr id="0" name=""/>
        <dsp:cNvSpPr/>
      </dsp:nvSpPr>
      <dsp:spPr>
        <a:xfrm>
          <a:off x="2297901" y="3600335"/>
          <a:ext cx="5016606" cy="10523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Дәрігер шақыру.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9281" y="3651715"/>
        <a:ext cx="4913846" cy="949565"/>
      </dsp:txXfrm>
    </dsp:sp>
    <dsp:sp modelId="{0D9DECC7-7C63-43B1-858F-EBC365962809}">
      <dsp:nvSpPr>
        <dsp:cNvPr id="0" name=""/>
        <dsp:cNvSpPr/>
      </dsp:nvSpPr>
      <dsp:spPr>
        <a:xfrm>
          <a:off x="1182436" y="4778940"/>
          <a:ext cx="1052325" cy="105232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25C76-4DFA-4301-BB8F-C1CA0C373C83}">
      <dsp:nvSpPr>
        <dsp:cNvPr id="0" name=""/>
        <dsp:cNvSpPr/>
      </dsp:nvSpPr>
      <dsp:spPr>
        <a:xfrm>
          <a:off x="2297901" y="4778940"/>
          <a:ext cx="5016606" cy="105232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Жарақаттанған жерге микробтар түспеуі үшін алдын ала целлофанмен орап, суық судың астына ұстау;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9281" y="4830320"/>
        <a:ext cx="4913846" cy="9495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ED00E3-3B68-46A0-9FD4-E737CF3874B9}">
      <dsp:nvSpPr>
        <dsp:cNvPr id="0" name=""/>
        <dsp:cNvSpPr/>
      </dsp:nvSpPr>
      <dsp:spPr>
        <a:xfrm rot="5400000">
          <a:off x="2745621" y="-93075"/>
          <a:ext cx="2440023" cy="262801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Зақымданған адамды жазық жерге шалқасынан жатқызу;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89628" y="407593"/>
        <a:ext cx="1752010" cy="1626682"/>
      </dsp:txXfrm>
    </dsp:sp>
    <dsp:sp modelId="{21D297B4-D405-4A5C-9BA4-2A6C3B23CA8E}">
      <dsp:nvSpPr>
        <dsp:cNvPr id="0" name=""/>
        <dsp:cNvSpPr/>
      </dsp:nvSpPr>
      <dsp:spPr>
        <a:xfrm>
          <a:off x="4847410" y="647605"/>
          <a:ext cx="2132777" cy="1146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ED711-9F83-4C7D-9A21-AEC1C4D15F63}">
      <dsp:nvSpPr>
        <dsp:cNvPr id="0" name=""/>
        <dsp:cNvSpPr/>
      </dsp:nvSpPr>
      <dsp:spPr>
        <a:xfrm rot="5400000">
          <a:off x="743081" y="475339"/>
          <a:ext cx="1911090" cy="16626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26397" y="648931"/>
        <a:ext cx="1144457" cy="1315466"/>
      </dsp:txXfrm>
    </dsp:sp>
    <dsp:sp modelId="{7FC979C7-79D1-443C-8BED-2B444491F7BA}">
      <dsp:nvSpPr>
        <dsp:cNvPr id="0" name=""/>
        <dsp:cNvSpPr/>
      </dsp:nvSpPr>
      <dsp:spPr>
        <a:xfrm rot="5400000">
          <a:off x="1964016" y="2212454"/>
          <a:ext cx="1911090" cy="16626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Дәрігер шақыру.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347332" y="2386046"/>
        <a:ext cx="1144457" cy="1315466"/>
      </dsp:txXfrm>
    </dsp:sp>
    <dsp:sp modelId="{0A9139A1-FE01-4AA0-BC9D-1B54AB7ABB88}">
      <dsp:nvSpPr>
        <dsp:cNvPr id="0" name=""/>
        <dsp:cNvSpPr/>
      </dsp:nvSpPr>
      <dsp:spPr>
        <a:xfrm>
          <a:off x="0" y="2232251"/>
          <a:ext cx="2063978" cy="1578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Талып қалғанда көмек көрсету: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32251"/>
        <a:ext cx="2063978" cy="1578702"/>
      </dsp:txXfrm>
    </dsp:sp>
    <dsp:sp modelId="{35CF7EBE-BBB1-4FD1-BAB3-96726A545844}">
      <dsp:nvSpPr>
        <dsp:cNvPr id="0" name=""/>
        <dsp:cNvSpPr/>
      </dsp:nvSpPr>
      <dsp:spPr>
        <a:xfrm rot="5400000">
          <a:off x="3908235" y="2277129"/>
          <a:ext cx="1911090" cy="1662649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291551" y="2450721"/>
        <a:ext cx="1144457" cy="13154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50970-FB0C-455C-A337-E2BCB152C616}">
      <dsp:nvSpPr>
        <dsp:cNvPr id="0" name=""/>
        <dsp:cNvSpPr/>
      </dsp:nvSpPr>
      <dsp:spPr>
        <a:xfrm>
          <a:off x="0" y="1108633"/>
          <a:ext cx="856895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F5617-D710-46B8-BACA-3B3F59727468}">
      <dsp:nvSpPr>
        <dsp:cNvPr id="0" name=""/>
        <dsp:cNvSpPr/>
      </dsp:nvSpPr>
      <dsp:spPr>
        <a:xfrm>
          <a:off x="428447" y="51357"/>
          <a:ext cx="7546418" cy="14853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Зақымданған адамның аузындағы тілінің қалпын тексеру керек, егер ары кетіп қалған болса, қолмен орнына келтіру;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954" y="123864"/>
        <a:ext cx="7401404" cy="1340301"/>
      </dsp:txXfrm>
    </dsp:sp>
    <dsp:sp modelId="{DFFD2DD3-02C7-4606-AF6F-3766506BE41D}">
      <dsp:nvSpPr>
        <dsp:cNvPr id="0" name=""/>
        <dsp:cNvSpPr/>
      </dsp:nvSpPr>
      <dsp:spPr>
        <a:xfrm>
          <a:off x="0" y="2424073"/>
          <a:ext cx="856895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CE963-2CB6-461F-8D31-3BFCA9B4D4B5}">
      <dsp:nvSpPr>
        <dsp:cNvPr id="0" name=""/>
        <dsp:cNvSpPr/>
      </dsp:nvSpPr>
      <dsp:spPr>
        <a:xfrm>
          <a:off x="428447" y="1996033"/>
          <a:ext cx="7463043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Дәрігер шақыру.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0237" y="2037823"/>
        <a:ext cx="7379463" cy="772500"/>
      </dsp:txXfrm>
    </dsp:sp>
    <dsp:sp modelId="{4E0BED27-B5D3-469D-8C39-4A3EF1FA701F}">
      <dsp:nvSpPr>
        <dsp:cNvPr id="0" name=""/>
        <dsp:cNvSpPr/>
      </dsp:nvSpPr>
      <dsp:spPr>
        <a:xfrm>
          <a:off x="0" y="4058154"/>
          <a:ext cx="856895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3789D-04E8-4668-BEEA-741AF82A42D7}">
      <dsp:nvSpPr>
        <dsp:cNvPr id="0" name=""/>
        <dsp:cNvSpPr/>
      </dsp:nvSpPr>
      <dsp:spPr>
        <a:xfrm>
          <a:off x="428447" y="3311473"/>
          <a:ext cx="7438450" cy="11747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Демі қалпына келгенше немесе дәрігерлер келіп жеткенше жасанды дем алдыру (ауыздан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kk-KZ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ауызға) керек.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792" y="3368818"/>
        <a:ext cx="7323760" cy="1060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BD004-7A9F-4BF2-8289-949525F8341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A5796-48EE-4A28-99BA-BAAE3FF04D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80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A5796-48EE-4A28-99BA-BAAE3FF04DA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61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2" y="1905001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50" y="4344989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9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5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3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3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5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4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4"/>
            <a:ext cx="8382000" cy="21359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1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9" y="4087563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5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6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2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3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5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4"/>
            <a:ext cx="1161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6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1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96552" y="2132857"/>
            <a:ext cx="9950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Техника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қауіпсіздігі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және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жұмыс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орның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ұйымдастыру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Picture 14" descr="http://gif.vukogurt.ru/images/komputer/hw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5" y="676140"/>
            <a:ext cx="1740889" cy="1571636"/>
          </a:xfrm>
          <a:prstGeom prst="rect">
            <a:avLst/>
          </a:prstGeom>
          <a:noFill/>
        </p:spPr>
      </p:pic>
      <p:pic>
        <p:nvPicPr>
          <p:cNvPr id="4" name="Picture 4" descr="http://www.ahiva.info/Gifs-Animados/Informatica/CPU/Informatica-4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240" y="3887183"/>
            <a:ext cx="1503619" cy="2362829"/>
          </a:xfrm>
          <a:prstGeom prst="rect">
            <a:avLst/>
          </a:prstGeom>
          <a:noFill/>
        </p:spPr>
      </p:pic>
      <p:pic>
        <p:nvPicPr>
          <p:cNvPr id="5" name="Picture 2" descr="http://img3.proshkolu.ru/content/media/pic/std/1000000/991000/990848-3fd2c814ea0f324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1" y="676140"/>
            <a:ext cx="2857500" cy="1619251"/>
          </a:xfrm>
          <a:prstGeom prst="rect">
            <a:avLst/>
          </a:prstGeom>
          <a:noFill/>
        </p:spPr>
      </p:pic>
      <p:pic>
        <p:nvPicPr>
          <p:cNvPr id="6" name="Picture 42" descr="hw2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16561"/>
            <a:ext cx="2028555" cy="130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8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85698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20688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kk-KZ" sz="2800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ДК-де жұмысты аяқтау қауіпсіздігінің талаптары: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3992788"/>
              </p:ext>
            </p:extLst>
          </p:nvPr>
        </p:nvGraphicFramePr>
        <p:xfrm>
          <a:off x="323528" y="1935237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3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85698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76672"/>
            <a:ext cx="817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 медициналық көмек көрсету әдістері.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0158520"/>
              </p:ext>
            </p:extLst>
          </p:nvPr>
        </p:nvGraphicFramePr>
        <p:xfrm>
          <a:off x="323528" y="2037050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33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46717096"/>
              </p:ext>
            </p:extLst>
          </p:nvPr>
        </p:nvGraphicFramePr>
        <p:xfrm>
          <a:off x="251520" y="692696"/>
          <a:ext cx="84969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5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43984634"/>
              </p:ext>
            </p:extLst>
          </p:nvPr>
        </p:nvGraphicFramePr>
        <p:xfrm>
          <a:off x="1403648" y="1340768"/>
          <a:ext cx="70804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23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35717955"/>
              </p:ext>
            </p:extLst>
          </p:nvPr>
        </p:nvGraphicFramePr>
        <p:xfrm>
          <a:off x="323528" y="1397000"/>
          <a:ext cx="856895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491880" y="359078"/>
            <a:ext cx="5409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Демі тоқтағанда көмек көрсету: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5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91565"/>
            <a:ext cx="5539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Көз талғанда жасалатын жаттығулар: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4824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Көздеріннің бұлшық етін қатайтып, бірнеше секунд жұмындар.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Көздеріннің бұлшық етін босаңсытып, ашыңдар. Бұл кезде бір қалыпты дем алыңдар.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рет қайталаңдар.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9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276872"/>
            <a:ext cx="81402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Бастарынды бұрмай, оңға қарап, көз тіккен нүктені белгілеңдер.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Алысқа қадалып қараңдар.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02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516" y="23488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жаттығу: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Көздеріңді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20-30 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секунд бойы жиі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жиі ашып жұмыңдар.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090172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Параграфты оқып, тақырып бойынша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 ойластырып келу.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5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628800"/>
            <a:ext cx="79208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 компьютермен жұмыс істеу кезіндегі компьютер сыныбында өзін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өзі алып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жүру, қауіпсіздік техникасы ережелерімен және көз талғанда жасалатын жаттығулар кешенімен таныстыру.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 ойлау қабілттерін, іскерлік дағдыларын дамыту.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 компьютерді дұрыс бағытта пайдалана білуге тәрбиелеу.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861048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көрнекілігі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компьютер, тапсырма карточкалары.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әдістері: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баяндау, сұрақ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жауап, көрнекілік, тәжірибелік әдіс.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типі: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дәстүрлі сабақ.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2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9527" y="725790"/>
            <a:ext cx="76328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Қауіпсіздіктехникасының ережелерін төмендегі пункттерге бөлуге болады:</a:t>
            </a:r>
          </a:p>
          <a:p>
            <a:endParaRPr lang="ru-RU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>
              <a:buAutoNum type="arabicPeriod"/>
            </a:pPr>
            <a:r>
              <a:rPr lang="kk-KZ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Жалпы</a:t>
            </a:r>
          </a:p>
          <a:p>
            <a:endParaRPr lang="ru-RU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ДК-</a:t>
            </a:r>
            <a:r>
              <a:rPr lang="kk-KZ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 жұмысты бастау алдында</a:t>
            </a:r>
            <a:endParaRPr lang="ru-RU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</a:t>
            </a:r>
            <a:r>
              <a:rPr lang="ru-RU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Жұмыс</a:t>
            </a:r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істеу</a:t>
            </a:r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барысында</a:t>
            </a:r>
            <a:endParaRPr lang="ru-RU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</a:t>
            </a:r>
            <a:r>
              <a:rPr lang="ru-RU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Апаттық</a:t>
            </a:r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жағдайларда</a:t>
            </a:r>
            <a:endParaRPr lang="ru-RU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24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5. </a:t>
            </a:r>
            <a:r>
              <a:rPr lang="ru-RU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Жұмысты</a:t>
            </a:r>
            <a:r>
              <a:rPr lang="ru-RU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аяқтағанда</a:t>
            </a:r>
            <a:endParaRPr lang="ru-RU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683569" y="1988841"/>
            <a:ext cx="800588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 bwMode="auto">
          <a:xfrm>
            <a:off x="683569" y="2732436"/>
            <a:ext cx="800588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 bwMode="auto">
          <a:xfrm>
            <a:off x="683569" y="4869161"/>
            <a:ext cx="800588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683569" y="4149081"/>
            <a:ext cx="800588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>
            <a:off x="683569" y="3429000"/>
            <a:ext cx="800588" cy="36004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32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19872" y="332656"/>
            <a:ext cx="556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8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Жалпы қауіпсіздік талаптары:</a:t>
            </a:r>
            <a:endParaRPr lang="ru-RU" sz="2800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67531761"/>
              </p:ext>
            </p:extLst>
          </p:nvPr>
        </p:nvGraphicFramePr>
        <p:xfrm>
          <a:off x="827585" y="1412776"/>
          <a:ext cx="7992888" cy="4917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279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71296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31690055"/>
              </p:ext>
            </p:extLst>
          </p:nvPr>
        </p:nvGraphicFramePr>
        <p:xfrm>
          <a:off x="395536" y="1484784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33265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2800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ДК</a:t>
            </a:r>
            <a:r>
              <a:rPr lang="ru-RU" sz="2800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жұмыс істеуді бастау алдында қойылатын қауіпсіздік талаптары: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78497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40466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800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ДК</a:t>
            </a:r>
            <a:r>
              <a:rPr lang="ru-RU" sz="2800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жұмыс барысындағы қауіпсіздік талаптары: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62226510"/>
              </p:ext>
            </p:extLst>
          </p:nvPr>
        </p:nvGraphicFramePr>
        <p:xfrm>
          <a:off x="207894" y="1988840"/>
          <a:ext cx="86845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56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информатика\13bet_f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13230"/>
            <a:ext cx="39624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ictures\информатика\13bet_f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3230"/>
            <a:ext cx="3962400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ictures\информатика\13bet_f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2303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4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188640"/>
            <a:ext cx="885698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4868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k-KZ" sz="3200" i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Апаттық жағдайлардағы қауіпсіздік талаптары:</a:t>
            </a:r>
            <a:endParaRPr lang="ru-RU" sz="320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8642147"/>
              </p:ext>
            </p:extLst>
          </p:nvPr>
        </p:nvGraphicFramePr>
        <p:xfrm>
          <a:off x="395536" y="2132856"/>
          <a:ext cx="842493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26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d1916034e4ae7c5e61bce73ec8a27cae7333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591</Words>
  <Application>Microsoft Office PowerPoint</Application>
  <PresentationFormat>Экран (4:3)</PresentationFormat>
  <Paragraphs>74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Волна</vt:lpstr>
      <vt:lpstr>Тема1</vt:lpstr>
      <vt:lpstr>Белый текст и шрифт Courier для слайдов с кодом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Дастан Абилтаев</dc:creator>
  <cp:lastModifiedBy>Дастан</cp:lastModifiedBy>
  <cp:revision>28</cp:revision>
  <dcterms:created xsi:type="dcterms:W3CDTF">2016-09-05T18:29:54Z</dcterms:created>
  <dcterms:modified xsi:type="dcterms:W3CDTF">2016-09-07T16:25:46Z</dcterms:modified>
</cp:coreProperties>
</file>