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2844" y="428580"/>
            <a:ext cx="8858312" cy="642942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lvl="0" algn="ctr"/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do you like to do in your free time</a:t>
            </a:r>
            <a:r>
              <a:rPr kumimoji="0" lang="ru-RU" sz="32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https://anglokids.files.wordpress.com/2014/08/free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621510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smtClean="0">
                <a:solidFill>
                  <a:schemeClr val="tx1"/>
                </a:solidFill>
              </a:rPr>
              <a:t>Your homework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286256"/>
            <a:ext cx="2774860" cy="224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250030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/>
              <a:t>SB</a:t>
            </a:r>
            <a:r>
              <a:rPr lang="ru-RU" sz="4000" b="1" i="1" dirty="0" smtClean="0"/>
              <a:t>, </a:t>
            </a:r>
            <a:r>
              <a:rPr lang="en-US" sz="4000" b="1" i="1" dirty="0" smtClean="0"/>
              <a:t>p 38</a:t>
            </a:r>
            <a:r>
              <a:rPr lang="ru-RU" sz="4000" b="1" i="1" dirty="0" smtClean="0"/>
              <a:t>, </a:t>
            </a:r>
            <a:r>
              <a:rPr lang="en-US" sz="4000" b="1" i="1" dirty="0" smtClean="0"/>
              <a:t>ex 1</a:t>
            </a:r>
            <a:r>
              <a:rPr lang="ru-RU" sz="4000" b="1" i="1" dirty="0" smtClean="0"/>
              <a:t>.2 </a:t>
            </a:r>
            <a:r>
              <a:rPr lang="en-US" sz="4000" b="1" i="1" dirty="0" smtClean="0"/>
              <a:t>Culture</a:t>
            </a:r>
            <a:r>
              <a:rPr lang="ru-RU" sz="4000" b="1" i="1" dirty="0" smtClean="0"/>
              <a:t>… </a:t>
            </a:r>
            <a:r>
              <a:rPr lang="en-US" sz="4000" b="1" i="1" dirty="0" smtClean="0"/>
              <a:t>Ireland’s Young Musicians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026"/>
            <a:ext cx="2232247" cy="19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974" y="4558213"/>
            <a:ext cx="3023877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608" y="4365104"/>
            <a:ext cx="2964061" cy="24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6781800" cy="3607296"/>
          </a:xfrm>
          <a:prstGeom prst="ellipse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Well done!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Thank you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619625"/>
            <a:ext cx="3071834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38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Station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world of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hobbies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57364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357562"/>
            <a:ext cx="5373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think it’s interesting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86124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7" y="535782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don’t like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000636"/>
            <a:ext cx="2071702" cy="164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92867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Мир моих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увлечений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500042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Station  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cinema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00024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are a lot of wonderful comedies, detective films, love stories, historical films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fantasy films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horror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adventure films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People   say that watching a good film is the best relaxation.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85776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you like to watch TV or prefer to go to the cinema?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 often do you go to the cinema?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kind of films do you like most of all?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What’s your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favourite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film?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3577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1" y="1214422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Кинотеатр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you really like films?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you like cartoons?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Read the questionnaire and answer the   questions making the right choice.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QUESTIONNAIRE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Alex, Marty, Gloria are the main characters of the famous cartoon…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Ice Period		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Madagascar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Tom and Jerry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Who played “ Terminator”?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Schwarzenegger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Van Dam		c) Stallone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Who created Mickey Mouse and Donald Duck?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Madonna		b) Julia Roberts	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Walt Disney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Titanic is a love story about…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Jack and Rose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b) Tom and Kate	c) Nick and Jane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“ Star Wars” is 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a comedy		b) a horror film	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an action film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57166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Station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Sports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Games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571744"/>
            <a:ext cx="87867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Complete the sentences with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necessary</a:t>
            </a:r>
            <a:r>
              <a:rPr kumimoji="0" lang="en-US" sz="320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information</a:t>
            </a:r>
            <a:endParaRPr kumimoji="0" lang="ru-RU" sz="32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Beckham is a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world-known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football-player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Y.Plushchenko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star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figure-skating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Marat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Saffin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a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famous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tennis- player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4). M. Jordan is an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American  basketball-player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5). Winter sports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skiing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biathlon, hockey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71546"/>
            <a:ext cx="42862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000108"/>
            <a:ext cx="5065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Спортивная)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1851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14686"/>
            <a:ext cx="5429256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51435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588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Let’s do some exercises to be healthy.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7868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Station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№4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 of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books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en-US" sz="40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 rot="10800000" flipV="1">
            <a:off x="142844" y="2722728"/>
            <a:ext cx="8858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Match the names of famous poets and writers with the characters from their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books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Соотнести имена  авторов с именами героев их произведений.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049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049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Nosov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a)  Romeo and Juliet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04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M.Twain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b) Tsar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Gvidon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04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W.Shakespeare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c) Tom Sawyer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04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Pushkin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Mowgli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04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Kipling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Neznaika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4640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lang="ru-RU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Книжная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29908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9" y="1928802"/>
            <a:ext cx="5100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Literary quiz show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2928926" y="287958"/>
            <a:ext cx="57864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of  projects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  Мир проектов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4973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Station </a:t>
            </a:r>
            <a:r>
              <a:rPr lang="en-US" sz="4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4643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Project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Daily routines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morning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school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 time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evening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night!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143248"/>
            <a:ext cx="2990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42852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Reflection.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station did you like most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2)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was the most difficult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778674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3)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 you feel? Choose the drawing that reflects your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spirits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</a:rPr>
              <a:t>                                   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Happy                            Sad                      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Fifty-fifty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286124"/>
            <a:ext cx="1085225" cy="108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786322"/>
            <a:ext cx="816865" cy="7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357694"/>
            <a:ext cx="882042" cy="88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288</TotalTime>
  <Words>386</Words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What do you like to do in your free time?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Your homework</vt:lpstr>
      <vt:lpstr>Well done!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like to do in your free time?</dc:title>
  <cp:lastModifiedBy>c400</cp:lastModifiedBy>
  <cp:revision>28</cp:revision>
  <dcterms:modified xsi:type="dcterms:W3CDTF">2017-11-14T20:27:11Z</dcterms:modified>
</cp:coreProperties>
</file>