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61" r:id="rId4"/>
    <p:sldId id="256" r:id="rId5"/>
    <p:sldId id="267" r:id="rId6"/>
    <p:sldId id="262" r:id="rId7"/>
    <p:sldId id="263" r:id="rId8"/>
    <p:sldId id="266" r:id="rId9"/>
    <p:sldId id="264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0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4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09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4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961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7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7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9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3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DEFB-CF5B-4CFC-8E60-B05F7B9164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2D70E6-DF67-4948-AAD7-2944AACEA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4uTeNmDg2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</a:t>
            </a:r>
            <a:b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сынып</a:t>
            </a:r>
            <a:b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1446" y="5051516"/>
            <a:ext cx="9070848" cy="457201"/>
          </a:xfrm>
        </p:spPr>
        <p:txBody>
          <a:bodyPr>
            <a:norm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Дайындаған: Мамытбекова Жадра Болатовна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78546" y="899989"/>
            <a:ext cx="653144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«Бағдаршам»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91" y="1819373"/>
            <a:ext cx="1570488" cy="23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4590852" y="1819588"/>
            <a:ext cx="53261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Қызыл </a:t>
            </a: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түсініксіз әлі дайындығым аз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толық түсінбедім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жақсы түсіндім</a:t>
            </a:r>
            <a:endParaRPr kumimoji="0" lang="kk-KZ" altLang="ru-RU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8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764" y="757382"/>
            <a:ext cx="91070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бөлім. Су – тіршілік көзі</a:t>
            </a:r>
          </a:p>
          <a:p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Сусыз өмір жоқ (1- сабақ)</a:t>
            </a:r>
          </a:p>
          <a:p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r>
              <a:rPr lang="kk-KZ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5.Ж4.Мәліметтерді  жинақтай отырып,   тақырып бойынша постер жасау.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8803" t="20033" r="14736" b="57726"/>
          <a:stretch/>
        </p:blipFill>
        <p:spPr>
          <a:xfrm>
            <a:off x="3842327" y="2459037"/>
            <a:ext cx="4091709" cy="21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4982" y="683491"/>
            <a:ext cx="7675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 сөздер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Үнемдеу- </a:t>
            </a:r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экономить, беречь</a:t>
            </a:r>
          </a:p>
          <a:p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Сұрауы бар – </a:t>
            </a:r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спрос</a:t>
            </a:r>
          </a:p>
          <a:p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Аштық-  </a:t>
            </a:r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</a:t>
            </a:r>
          </a:p>
          <a:p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Шөл- </a:t>
            </a:r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</a:t>
            </a:r>
            <a:endParaRPr lang="ru-RU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 smtClean="0"/>
          </a:p>
        </p:txBody>
      </p:sp>
    </p:spTree>
    <p:extLst>
      <p:ext uri="{BB962C8B-B14F-4D97-AF65-F5344CB8AC3E}">
        <p14:creationId xmlns:p14="http://schemas.microsoft.com/office/powerpoint/2010/main" val="22386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5180" y="1339273"/>
            <a:ext cx="7520910" cy="2678546"/>
          </a:xfrm>
        </p:spPr>
        <p:txBody>
          <a:bodyPr>
            <a:normAutofit fontScale="90000"/>
          </a:bodyPr>
          <a:lstStyle/>
          <a:p>
            <a:pPr algn="l"/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Ойтүрткі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kk-KZ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(орындалу уақыты 7минут. 4 балл)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1.Сусыз 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 тағамдарды білесіз бе?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2.Судың қандай пайдасы бар?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3.Күніне қанша литр су ішесіз?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Суды қалай үнемдеуге болады?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9948" t="16951" r="10984" b="33220"/>
          <a:stretch/>
        </p:blipFill>
        <p:spPr>
          <a:xfrm>
            <a:off x="558600" y="4470415"/>
            <a:ext cx="2604052" cy="2176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43" t="17285" r="81831" b="61663"/>
          <a:stretch/>
        </p:blipFill>
        <p:spPr>
          <a:xfrm>
            <a:off x="3786910" y="4978415"/>
            <a:ext cx="2576856" cy="1791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8913" t="19993" r="7892" b="47644"/>
          <a:stretch/>
        </p:blipFill>
        <p:spPr>
          <a:xfrm>
            <a:off x="6796197" y="4978415"/>
            <a:ext cx="2310858" cy="1668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258" t="45007" r="65473" b="33540"/>
          <a:stretch/>
        </p:blipFill>
        <p:spPr>
          <a:xfrm>
            <a:off x="9421582" y="4572000"/>
            <a:ext cx="2269017" cy="20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– тіршілік көзі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c4uTeNmDg24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5879" y="1657779"/>
            <a:ext cx="7901608" cy="44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426" y="337930"/>
            <a:ext cx="81600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Айтылым</a:t>
            </a:r>
          </a:p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тапсырма</a:t>
            </a:r>
            <a:r>
              <a:rPr lang="kk-KZ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Судың ерекшелігіне байланысты берілген сөздерден сөз тіркестерін құра.Сын есімдердің түрін ажырат.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58008" y="2146852"/>
            <a:ext cx="850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Не? (су)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Қандай? (мөлдір, түссіз, ащы, тұщы)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 (мұхит,өзен, көл, теңіз, жауын-шашын, бұлт, бұлақ)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 (өсімдік, жануарлар,көлік, тазалық, ауызсу)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Зиян заттар (өндіріс, қалдықтары, қоқыс, шайынды сулар)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304" y="4532244"/>
            <a:ext cx="827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Үлгі: 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бұлақ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3556" y="5989407"/>
            <a:ext cx="432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 уақыты 5 минут</a:t>
            </a:r>
          </a:p>
          <a:p>
            <a:r>
              <a:rPr lang="kk-K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құралған сөз тіркесіне 1 балл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973" t="28035" r="25027" b="23630"/>
          <a:stretch/>
        </p:blipFill>
        <p:spPr>
          <a:xfrm>
            <a:off x="725556" y="268357"/>
            <a:ext cx="9263270" cy="48403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27668"/>
              </p:ext>
            </p:extLst>
          </p:nvPr>
        </p:nvGraphicFramePr>
        <p:xfrm>
          <a:off x="5619626" y="5334100"/>
          <a:ext cx="650240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801">
                  <a:extLst>
                    <a:ext uri="{9D8B030D-6E8A-4147-A177-3AD203B41FA5}">
                      <a16:colId xmlns:a16="http://schemas.microsoft.com/office/drawing/2014/main" val="3440242445"/>
                    </a:ext>
                  </a:extLst>
                </a:gridCol>
                <a:gridCol w="1414600">
                  <a:extLst>
                    <a:ext uri="{9D8B030D-6E8A-4147-A177-3AD203B41FA5}">
                      <a16:colId xmlns:a16="http://schemas.microsoft.com/office/drawing/2014/main" val="3702859378"/>
                    </a:ext>
                  </a:extLst>
                </a:gridCol>
              </a:tblGrid>
              <a:tr h="30841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Дескрипторы: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7626295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құрастыру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2536565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 сөздерді 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7998386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Сауатты,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қатесіз жазу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559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49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446" t="28091" r="28625" b="18288"/>
          <a:stretch/>
        </p:blipFill>
        <p:spPr>
          <a:xfrm>
            <a:off x="6315160" y="423493"/>
            <a:ext cx="5552162" cy="4377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165" t="16667" r="23505" b="24498"/>
          <a:stretch/>
        </p:blipFill>
        <p:spPr>
          <a:xfrm>
            <a:off x="383543" y="2333390"/>
            <a:ext cx="5756061" cy="43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2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166" t="28861" r="50778" b="51899"/>
          <a:stretch/>
        </p:blipFill>
        <p:spPr>
          <a:xfrm>
            <a:off x="2097156" y="824946"/>
            <a:ext cx="6074640" cy="2812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9408" y="4860234"/>
            <a:ext cx="314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Үлгі: 3- үшінші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421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182</Words>
  <Application>Microsoft Office PowerPoint</Application>
  <PresentationFormat>Широкоэкранный</PresentationFormat>
  <Paragraphs>43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Легкий дым</vt:lpstr>
      <vt:lpstr>Қазақ тілі мен әдебиеті  5 сынып </vt:lpstr>
      <vt:lpstr>Презентация PowerPoint</vt:lpstr>
      <vt:lpstr>Презентация PowerPoint</vt:lpstr>
      <vt:lpstr>   «Ойтүрткі»  (орындалу уақыты 7минут. 4 балл)  1.Сусыз жасалатын тағамдарды білесіз бе? 2.Судың қандай пайдасы бар? 3.Күніне қанша литр су ішесіз? 4. Суды қалай үнемдеуге болады? </vt:lpstr>
      <vt:lpstr>Су – тіршілік көзі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мен әдебиеті  5 сынып </dc:title>
  <dc:creator>Админ</dc:creator>
  <cp:lastModifiedBy>Админ</cp:lastModifiedBy>
  <cp:revision>11</cp:revision>
  <dcterms:created xsi:type="dcterms:W3CDTF">2020-11-25T07:55:30Z</dcterms:created>
  <dcterms:modified xsi:type="dcterms:W3CDTF">2020-11-25T11:16:41Z</dcterms:modified>
</cp:coreProperties>
</file>