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8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925086-3C3D-4CC9-8459-B26A502464CA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2FE93B-C448-4198-AA58-32D82A5F8EA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84976" cy="6120680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Сурдотехнические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коллективного и индивидуального пользования, применяемые в учебном процессе и быту лицами с нарушенным слухом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аппараты для исследования слуха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348880"/>
            <a:ext cx="4040188" cy="65935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Тональные аудиометры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2348880"/>
            <a:ext cx="4041775" cy="65484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аудиометры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44" y="3009106"/>
            <a:ext cx="2857500" cy="28575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810000" cy="2714625"/>
          </a:xfrm>
        </p:spPr>
      </p:pic>
    </p:spTree>
    <p:extLst>
      <p:ext uri="{BB962C8B-B14F-4D97-AF65-F5344CB8AC3E}">
        <p14:creationId xmlns:p14="http://schemas.microsoft.com/office/powerpoint/2010/main" val="2304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Аппаратура микрофонного класса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653536" cy="324036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микрофоны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усилителя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телефонные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наушники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 регуляторы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162200" cy="117188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комната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3312368" cy="547260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релаксация, снятие эмоционального и мышечного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стимулирование сенсорной чувствительности и двигательной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 развитие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фиксирование и управление вниманием, поддержание интереса и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тонизирование психической активности за счет стимулирования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эмоциональных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•коррекция психоэмоционального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воображения и творческих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•расширений кругозора,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 представлений,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разнообразных свойств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r="15047"/>
          <a:stretch>
            <a:fillRect/>
          </a:stretch>
        </p:blipFill>
        <p:spPr>
          <a:xfrm rot="420000">
            <a:off x="3493527" y="1241804"/>
            <a:ext cx="4519927" cy="3848651"/>
          </a:xfrm>
        </p:spPr>
      </p:pic>
    </p:spTree>
    <p:extLst>
      <p:ext uri="{BB962C8B-B14F-4D97-AF65-F5344CB8AC3E}">
        <p14:creationId xmlns:p14="http://schemas.microsoft.com/office/powerpoint/2010/main" val="24239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234208" cy="451804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Вибростол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3168352" cy="525658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Вибростол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ежедневного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на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или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фронтальных занятиях с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нарушениями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 и речи в комплексе с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электроакустической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10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11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17504" cy="367240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67464" cy="574924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Сурдотехнические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специальных средств и приспособлений, позволяющих осуществлять замещение дефектов слуха и способствующих активному приспособлению человека к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0441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95248" cy="1626456"/>
          </a:xfrm>
        </p:spPr>
        <p:txBody>
          <a:bodyPr/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сурдотехнических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8208912" cy="40015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Звукоусиливающая аппаратура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Сигнализаторы звука световые и вибрационные</a:t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Телевизоры с телетекстом для приема программ со скрытыми субтитрами, носители видеоинформации с субтитрами</a:t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Телефонное устройство с текстовым выходом</a:t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Голосообразующие</a:t>
            </a: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аппараты</a:t>
            </a:r>
            <a:b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Различные аппараты для исследования слуха 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237626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Звукоусиливающая аппаратура (ЗУА)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технические средства, предназначенные для усиления звука. Применяются для слабослышащих и глухих, имеющих остатки слуха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291264" cy="35436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Портативный слуховой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слуховой аппарат индивидуального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ЗУА коллективного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Индукционная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петля</a:t>
            </a:r>
          </a:p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Громкоговорящая усиливающая аппаратура</a:t>
            </a:r>
          </a:p>
        </p:txBody>
      </p:sp>
    </p:spTree>
    <p:extLst>
      <p:ext uri="{BB962C8B-B14F-4D97-AF65-F5344CB8AC3E}">
        <p14:creationId xmlns:p14="http://schemas.microsoft.com/office/powerpoint/2010/main" val="28551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810272" cy="129614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 аппараты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3096344" cy="45365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-заушные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сверхмощные различных модификаций;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-заушные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различных модификаций;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-заушные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и слабой мощности различных модификаций;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внутриушные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и слабой мощности различных модификаций;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-карманные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сверхмощные различных модификаций;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-карманные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различных модификаций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494811" y="1361791"/>
            <a:ext cx="4103895" cy="3494406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745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2212848" cy="1582621"/>
          </a:xfrm>
        </p:spPr>
        <p:txBody>
          <a:bodyPr/>
          <a:lstStyle/>
          <a:p>
            <a:r>
              <a:rPr lang="ru-RU" b="0" dirty="0"/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 аппараты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2520280" cy="42484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-заушные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сверхмощные различных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модификаций 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-заушные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мощные различных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модификаций 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-заушные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и слабой мощности различных модификаций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483586" y="1301889"/>
            <a:ext cx="4313516" cy="367289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1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79224" cy="1266416"/>
          </a:xfrm>
        </p:spPr>
        <p:txBody>
          <a:bodyPr/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Сигнализаторы звука световые и вибрационные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7907216" cy="4896544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сигнализирующие устройства, предназначенные для подключения к телефону (факсу), дверному звонку, будильнику для дублирования звукового сигнала световым;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сигнализирующие устройства, предназначенные для подключения к будильнику для дублирования звукового сигнала вибрационным;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индикатор телефонного вызова (телефонный сигнализатор) с возможностью подключения комнатного светильника;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световой сигнализатор детского плача со встроенным передатчиком;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световой сигнализатор дверного звонка;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будильник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световой, вибрационной индикацией;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детектор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дыма со световой индикацией.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312368" cy="122413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Мультисенсорное 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ультрафиолетовое оборудование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379348"/>
            <a:ext cx="3096344" cy="51459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комплекте: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•пространственный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•светящиеся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фиброоптические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•распылитель для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•светильник ультрафиолетовых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•вибрационный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массажер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мягкого пластика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•шейкер, имитирующий шум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•светильник со сменными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разноцветными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•и другое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r="16961"/>
          <a:stretch>
            <a:fillRect/>
          </a:stretch>
        </p:blipFill>
        <p:spPr>
          <a:xfrm rot="420000">
            <a:off x="3623570" y="1297053"/>
            <a:ext cx="4229768" cy="360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50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63200" cy="1626456"/>
          </a:xfrm>
        </p:spPr>
        <p:txBody>
          <a:bodyPr/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Голосообразующие аппараты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996952"/>
            <a:ext cx="7835208" cy="345638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Голосообразующий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(различных модификаций);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-переговорное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внутреннее (различных модификаций) для лиц с нарушением функции голосообразования;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синтезированной речи (различных модификаций) выдаются при заболеваниях, врожденных аномалиях, последствиях травм органов речи для восстановления функции голосообразования. </a:t>
            </a:r>
          </a:p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404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«Сурдотехнические средства коллективного и индивидуального пользования, применяемые в учебном процессе и быту лицами с нарушенным слухом»</vt:lpstr>
      <vt:lpstr>Сурдотехнические средства - совокупность специальных средств и приспособлений, позволяющих осуществлять замещение дефектов слуха и способствующих активному приспособлению человека к окружающей среде.</vt:lpstr>
      <vt:lpstr>Классификация сурдотехнических средств</vt:lpstr>
      <vt:lpstr>Звукоусиливающая аппаратура (ЗУА) - технические средства, предназначенные для усиления звука. Применяются для слабослышащих и глухих, имеющих остатки слуха</vt:lpstr>
      <vt:lpstr>Аналоговые слуховые аппараты</vt:lpstr>
      <vt:lpstr> Цифровые слуховые аппараты</vt:lpstr>
      <vt:lpstr>Сигнализаторы звука световые и вибрационные</vt:lpstr>
      <vt:lpstr>Мультисенсорное и ультрафиолетовое оборудование  </vt:lpstr>
      <vt:lpstr>Голосообразующие аппараты</vt:lpstr>
      <vt:lpstr>Различные аппараты для исследования слуха </vt:lpstr>
      <vt:lpstr>Аппаратура микрофонного класса </vt:lpstr>
      <vt:lpstr>Сенсорная комната  </vt:lpstr>
      <vt:lpstr>Вибростол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«Сурдотехнические средства коллективного и индивидуального пользования, применяемые в учебном процессе и быту лицами с нарушенным слухом»</dc:title>
  <dc:creator>User</dc:creator>
  <cp:lastModifiedBy>User</cp:lastModifiedBy>
  <cp:revision>13</cp:revision>
  <dcterms:created xsi:type="dcterms:W3CDTF">2020-05-22T19:59:12Z</dcterms:created>
  <dcterms:modified xsi:type="dcterms:W3CDTF">2020-05-23T10:25:57Z</dcterms:modified>
</cp:coreProperties>
</file>