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67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Страны и национальности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82570"/>
            <a:ext cx="2952328" cy="444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29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551464"/>
              </p:ext>
            </p:extLst>
          </p:nvPr>
        </p:nvGraphicFramePr>
        <p:xfrm>
          <a:off x="179512" y="1268759"/>
          <a:ext cx="8856984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468052">
                <a:tc>
                  <a:txBody>
                    <a:bodyPr/>
                    <a:lstStyle/>
                    <a:p>
                      <a:r>
                        <a:rPr lang="en-US" dirty="0" smtClean="0"/>
                        <a:t>Countries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Nationalities</a:t>
                      </a:r>
                      <a:endParaRPr lang="ru-R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US" dirty="0" smtClean="0"/>
                        <a:t>The UK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British</a:t>
                      </a:r>
                      <a:endParaRPr lang="ru-R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US" dirty="0" smtClean="0"/>
                        <a:t>The USA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</a:t>
                      </a:r>
                      <a:endParaRPr lang="ru-R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US" dirty="0" smtClean="0"/>
                        <a:t>Canada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Canadian</a:t>
                      </a:r>
                      <a:endParaRPr lang="ru-R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Australian</a:t>
                      </a:r>
                      <a:endParaRPr lang="ru-R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US" dirty="0" smtClean="0"/>
                        <a:t>New Zealand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Zealander</a:t>
                      </a:r>
                      <a:endParaRPr lang="ru-R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French</a:t>
                      </a:r>
                      <a:endParaRPr lang="ru-R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Japanese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6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14424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Flags of English –speaking countries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4" y="2276872"/>
            <a:ext cx="7620000" cy="406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07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17612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13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04088"/>
            <a:ext cx="7355160" cy="708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Australia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3222"/>
            <a:ext cx="7359030" cy="490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58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64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New Zealand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315200" cy="431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93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The USA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657866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52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04088"/>
            <a:ext cx="7427168" cy="996720"/>
          </a:xfrm>
        </p:spPr>
        <p:txBody>
          <a:bodyPr/>
          <a:lstStyle/>
          <a:p>
            <a:r>
              <a:rPr lang="en-US" dirty="0" smtClean="0"/>
              <a:t>                France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182664" cy="43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72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Japan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492328" cy="369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02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</TotalTime>
  <Words>41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Страны и национальности</vt:lpstr>
      <vt:lpstr>Flags of English –speaking countries</vt:lpstr>
      <vt:lpstr>Презентация PowerPoint</vt:lpstr>
      <vt:lpstr>                Australia</vt:lpstr>
      <vt:lpstr>Презентация PowerPoint</vt:lpstr>
      <vt:lpstr>               New Zealand</vt:lpstr>
      <vt:lpstr>                   The USA</vt:lpstr>
      <vt:lpstr>                France</vt:lpstr>
      <vt:lpstr>                     Japan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Страны и национальности</dc:title>
  <dc:creator>Настюша</dc:creator>
  <cp:lastModifiedBy>Настюша</cp:lastModifiedBy>
  <cp:revision>3</cp:revision>
  <dcterms:created xsi:type="dcterms:W3CDTF">2018-09-30T10:48:59Z</dcterms:created>
  <dcterms:modified xsi:type="dcterms:W3CDTF">2018-10-01T10:10:26Z</dcterms:modified>
</cp:coreProperties>
</file>