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8" r:id="rId13"/>
    <p:sldId id="289" r:id="rId14"/>
    <p:sldId id="268" r:id="rId15"/>
    <p:sldId id="284" r:id="rId16"/>
    <p:sldId id="285" r:id="rId17"/>
    <p:sldId id="286" r:id="rId18"/>
    <p:sldId id="287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veselokloun.ru/viktorina-Greciya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veselokloun.ru/viktorina-Rim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veselokloun.ru/viktorina-Rim.ph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3378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ru-RU" dirty="0" err="1" smtClean="0">
                <a:solidFill>
                  <a:srgbClr val="FF0000"/>
                </a:solidFill>
              </a:rPr>
              <a:t>емь</a:t>
            </a:r>
            <a:r>
              <a:rPr lang="ru-RU" dirty="0" smtClean="0">
                <a:solidFill>
                  <a:srgbClr val="FF0000"/>
                </a:solidFill>
              </a:rPr>
              <a:t> чудес света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5290" y="4189207"/>
            <a:ext cx="372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Семь чудес света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03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38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Listen to the Poem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80" y="2015732"/>
            <a:ext cx="3956444" cy="345061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Давным-давно до нашей эры</a:t>
            </a:r>
            <a:r>
              <a:rPr lang="ru-RU" b="1" dirty="0" smtClean="0">
                <a:solidFill>
                  <a:srgbClr val="00B0F0"/>
                </a:solidFill>
              </a:rPr>
              <a:t>,</a:t>
            </a:r>
            <a:r>
              <a:rPr lang="en-US" b="1" dirty="0" smtClean="0">
                <a:solidFill>
                  <a:srgbClr val="00B0F0"/>
                </a:solidFill>
              </a:rPr>
              <a:t>  </a:t>
            </a: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Создали люди семь чудес.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И эти чудные примеры 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Я опишу сейчас Вам здесь.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Конечно, первое в Египте,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Оно осталось до сих пор.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Навеки в виде пирамиды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Оставил память фараон.</a:t>
            </a:r>
            <a:br>
              <a:rPr lang="ru-RU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5623" y="2032847"/>
            <a:ext cx="35226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Потом сады Семирамиды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Построил древний Вавилон.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Висящие на небе кущи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Обрушил наземь ход времён.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Эфесе Храм был Артемиды,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Богини с луком и стрелой.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Года его не пощадили,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Одна осталась из колонн.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5607" y="1853754"/>
            <a:ext cx="30269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Да что богиня Артемида,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Её отец всесильный Зевс,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Стоявший на верху Олимпа,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Был свергнут молнией с небес.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Галикарнасе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есть гробница,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Где упокоен царь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Мавсол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Теперь там дискотек столица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Турецкий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Бодрум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всех завёл.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28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Listen to the Poem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80" y="2015732"/>
            <a:ext cx="3956444" cy="34506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А рядом в гавани Родосской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Стоял известный всем Колосс.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Но рухнул на земле он тряской,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Хоть Солнца бог был Гелиос.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 наконец опять в Египет,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Где с незапамятных времён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Светил маяк Александрийский,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То средь песков, то среди волн.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3057774"/>
            <a:ext cx="6096000" cy="147803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С тех пор прошли тысячелетья,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Мир перестроил Человек.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Но дерзновенные творенья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душе оставили свой след.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20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133" y="372823"/>
            <a:ext cx="9603275" cy="10492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Из списка выбрать 7 чудес света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2" y="992778"/>
            <a:ext cx="9705702" cy="5107576"/>
          </a:xfrm>
        </p:spPr>
      </p:pic>
    </p:spTree>
    <p:extLst>
      <p:ext uri="{BB962C8B-B14F-4D97-AF65-F5344CB8AC3E}">
        <p14:creationId xmlns:p14="http://schemas.microsoft.com/office/powerpoint/2010/main" val="6412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7578" y="218607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 </a:t>
            </a:r>
            <a:b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1</a:t>
            </a: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.</a:t>
            </a:r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Царь </a:t>
            </a: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вавилонский Навуходоносор </a:t>
            </a:r>
            <a:b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Супруге подарил  такие  виды!  </a:t>
            </a:r>
            <a:b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Глаз радуют, приятны и для носа </a:t>
            </a:r>
            <a:b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Висячие</a:t>
            </a:r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....</a:t>
            </a: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 </a:t>
            </a:r>
            <a:b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92538" y="268230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2. </a:t>
            </a:r>
            <a:b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Как с давних пор известны всей планете </a:t>
            </a:r>
            <a:b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Висячие сады Семирамиды, </a:t>
            </a:r>
            <a:b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Так знают все – и взрослые, и дети, </a:t>
            </a:r>
            <a:b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Что главное в Египте – пирамиды. </a:t>
            </a:r>
            <a:b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А всех главней, и это не причуда, </a:t>
            </a:r>
            <a:b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Единственное «выжившее» чудо. </a:t>
            </a:r>
            <a:b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Пример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захоронительного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 «бокса» </a:t>
            </a:r>
            <a:b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Зовется пирамидою</a:t>
            </a:r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…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6811" y="1267097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Загадки (</a:t>
            </a:r>
            <a:r>
              <a:rPr lang="en-US" sz="2800" dirty="0" smtClean="0">
                <a:solidFill>
                  <a:srgbClr val="0070C0"/>
                </a:solidFill>
              </a:rPr>
              <a:t>riddles</a:t>
            </a:r>
            <a:r>
              <a:rPr lang="ru-RU" sz="2800" dirty="0" smtClean="0">
                <a:solidFill>
                  <a:srgbClr val="0070C0"/>
                </a:solidFill>
              </a:rPr>
              <a:t>)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8073" cy="2032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3" y="0"/>
            <a:ext cx="4680857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9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6811" y="1267097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Загадки (</a:t>
            </a:r>
            <a:r>
              <a:rPr lang="en-US" sz="2800" dirty="0" smtClean="0">
                <a:solidFill>
                  <a:srgbClr val="0070C0"/>
                </a:solidFill>
              </a:rPr>
              <a:t>riddles</a:t>
            </a:r>
            <a:r>
              <a:rPr lang="ru-RU" sz="2800" dirty="0" smtClean="0">
                <a:solidFill>
                  <a:srgbClr val="0070C0"/>
                </a:solidFill>
              </a:rPr>
              <a:t>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8937" y="222063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3. </a:t>
            </a:r>
            <a:b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Богу главному в древней Элладе  </a:t>
            </a:r>
            <a:b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Посвятил для придания  веса                                         </a:t>
            </a:r>
            <a:b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Скульптор Фидий, не премии ради, </a:t>
            </a:r>
            <a:b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Олимпийскую статую</a:t>
            </a:r>
            <a:r>
              <a:rPr lang="ru-RU" sz="2000" dirty="0" smtClean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…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4263" y="314339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</a:rPr>
              <a:t>4.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</a:rPr>
              <a:t>честь близняшки-сестры Аполлона, 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Опекавшей природное лоно, 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Был в Эфесе прекрасного вида  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Беломраморный храм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</a:rPr>
              <a:t>….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</a:rPr>
              <a:t> 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8073" cy="19071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27" y="0"/>
            <a:ext cx="4728073" cy="20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9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6811" y="1267097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Загадки (</a:t>
            </a:r>
            <a:r>
              <a:rPr lang="en-US" sz="2800" dirty="0" smtClean="0">
                <a:solidFill>
                  <a:srgbClr val="0070C0"/>
                </a:solidFill>
              </a:rPr>
              <a:t>riddles</a:t>
            </a:r>
            <a:r>
              <a:rPr lang="ru-RU" sz="2800" dirty="0" smtClean="0">
                <a:solidFill>
                  <a:srgbClr val="0070C0"/>
                </a:solidFill>
              </a:rPr>
              <a:t>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994" y="2262005"/>
            <a:ext cx="6096000" cy="19682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fontAlgn="base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Египте древнем строили гробницы,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Чем удлиняли век великой власти.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А в Турции правителю-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карийцу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-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Надгробный мавзолей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….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4892" y="35707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6. </a:t>
            </a:r>
            <a:b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Давным-давно на греческом просторе,  </a:t>
            </a:r>
            <a:b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На острове одном в Эгейском море, </a:t>
            </a:r>
            <a:b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Весь бронзою светил, огромный, броский,  </a:t>
            </a:r>
            <a:b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Бог Гелиос, точней</a:t>
            </a:r>
            <a:r>
              <a:rPr lang="ru-RU" b="1" dirty="0" smtClean="0">
                <a:solidFill>
                  <a:srgbClr val="00B05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….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 </a:t>
            </a:r>
            <a:b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8073" cy="2032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09" y="0"/>
            <a:ext cx="4728073" cy="20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1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6811" y="1267097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Загадки (</a:t>
            </a:r>
            <a:r>
              <a:rPr lang="en-US" sz="2800" dirty="0" smtClean="0">
                <a:solidFill>
                  <a:srgbClr val="0070C0"/>
                </a:solidFill>
              </a:rPr>
              <a:t>riddles</a:t>
            </a:r>
            <a:r>
              <a:rPr lang="ru-RU" sz="2800" dirty="0" smtClean="0">
                <a:solidFill>
                  <a:srgbClr val="0070C0"/>
                </a:solidFill>
              </a:rPr>
              <a:t>)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8073" cy="2032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09" y="0"/>
            <a:ext cx="4728073" cy="20324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2586462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7. </a:t>
            </a:r>
            <a:b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Тысячу лет он в Египте стоял </a:t>
            </a:r>
            <a:b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И судоходство от рифов спасал, </a:t>
            </a:r>
            <a:b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Дымом, огнем подавая им знак. </a:t>
            </a:r>
            <a:b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Что это</a:t>
            </a:r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?…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1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викторина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92D050"/>
                </a:solidFill>
              </a:rPr>
              <a:t>QUIZ</a:t>
            </a:r>
            <a:endParaRPr lang="ru-RU" sz="9600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4510"/>
            <a:ext cx="4801637" cy="2700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63" y="3404510"/>
            <a:ext cx="4801637" cy="2700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85"/>
            <a:ext cx="4346223" cy="2700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6185"/>
            <a:ext cx="4165599" cy="27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The Great Pyramid of </a:t>
            </a:r>
            <a:r>
              <a:rPr lang="en-US" b="1" u="sng" dirty="0" smtClean="0">
                <a:solidFill>
                  <a:srgbClr val="0070C0"/>
                </a:solidFill>
              </a:rPr>
              <a:t>Giza</a:t>
            </a:r>
            <a:r>
              <a:rPr lang="ru-RU" b="1" u="sng" dirty="0" smtClean="0">
                <a:solidFill>
                  <a:srgbClr val="0070C0"/>
                </a:solidFill>
              </a:rPr>
              <a:t/>
            </a:r>
            <a:br>
              <a:rPr lang="ru-RU" b="1" u="sng" dirty="0" smtClean="0">
                <a:solidFill>
                  <a:srgbClr val="0070C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Пирамида ХЕОПСА</a:t>
            </a:r>
            <a:r>
              <a:rPr lang="en-US" b="1" u="sng" dirty="0">
                <a:solidFill>
                  <a:srgbClr val="0070C0"/>
                </a:solidFill>
              </a:rPr>
              <a:t/>
            </a:r>
            <a:br>
              <a:rPr lang="en-US" b="1" u="sng" dirty="0">
                <a:solidFill>
                  <a:srgbClr val="0070C0"/>
                </a:solidFill>
              </a:rPr>
            </a:b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9769" y="480685"/>
            <a:ext cx="6619203" cy="235629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Great Pyramid of Giza (also known as </a:t>
            </a:r>
            <a:r>
              <a:rPr lang="en-US" i="1" dirty="0"/>
              <a:t>the Pyramid of Khufu</a:t>
            </a:r>
            <a:r>
              <a:rPr lang="en-US" dirty="0"/>
              <a:t> or </a:t>
            </a:r>
            <a:r>
              <a:rPr lang="en-US" i="1" dirty="0"/>
              <a:t>the Pyramid of Cheops</a:t>
            </a:r>
            <a:r>
              <a:rPr lang="en-US" dirty="0"/>
              <a:t>) is the largest of the three pyramids in the Giza pyramid </a:t>
            </a:r>
            <a:r>
              <a:rPr lang="en-US" dirty="0" err="1" smtClean="0"/>
              <a:t>complex.It</a:t>
            </a:r>
            <a:r>
              <a:rPr lang="en-US" dirty="0" smtClean="0"/>
              <a:t> </a:t>
            </a:r>
            <a:r>
              <a:rPr lang="en-US" dirty="0"/>
              <a:t>is the </a:t>
            </a:r>
            <a:r>
              <a:rPr lang="en-US" b="1" dirty="0"/>
              <a:t>oldest</a:t>
            </a:r>
            <a:r>
              <a:rPr lang="en-US" dirty="0"/>
              <a:t> of the Seven Wonders of the Ancient World, and </a:t>
            </a:r>
            <a:r>
              <a:rPr lang="en-US" b="1" dirty="0"/>
              <a:t>the only one to remain largely intact</a:t>
            </a:r>
            <a:r>
              <a:rPr lang="en-US" dirty="0"/>
              <a:t>.</a:t>
            </a:r>
          </a:p>
          <a:p>
            <a:r>
              <a:rPr lang="ru-RU" dirty="0"/>
              <a:t>Крупнейшая из египетских пирамид, памятник архитектурного искусства Древнего Египта; первое и единственное из «Семи чудес света», сохранившееся до наших дней, и самое древнее из них: её возраст оценивается примерно в 4500 лет.</a:t>
            </a:r>
          </a:p>
          <a:p>
            <a:r>
              <a:rPr lang="ru-RU" b="1" dirty="0"/>
              <a:t>Высота: </a:t>
            </a:r>
            <a:r>
              <a:rPr lang="ru-RU" dirty="0"/>
              <a:t>138 м</a:t>
            </a:r>
          </a:p>
          <a:p>
            <a:r>
              <a:rPr lang="ru-RU" b="1" dirty="0"/>
              <a:t>Дата постройки: </a:t>
            </a:r>
            <a:r>
              <a:rPr lang="ru-RU" dirty="0"/>
              <a:t>2560 г. до н.э.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31"/>
            <a:ext cx="5439769" cy="5978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68" y="2562398"/>
            <a:ext cx="6752231" cy="42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2709" y="200571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1. Сколько чудес света известно?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А) одно;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Б) три;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В) семь;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Г) восемь.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3522" y="191946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2. Этот древнейший архитектурный памятник не входит в список чудес света: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А) Большой сфинкс;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Б) Статуя Зевса;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В) Александрийский маяк;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Г) Храм Артемиды.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5955" y="207621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3. С кем или с чем связано первое чудо света, сохранившееся до наших дней?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А) Верховным 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hlinkClick r:id="rId2"/>
              </a:rPr>
              <a:t>греческим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 божеством – Зевсом;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Б) Египетским фараоном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Хуфу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 или Хеопсом;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В) величайшим олимпийским атлетом античности;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Г) первым ученым.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8388" y="1148754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4. Какую функцию выполнял Александрийский маяк?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А) являлся украшением;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Б) указывал безопасный путь морякам ночью и днем;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В) использовался в качестве защитного укрепления;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Г) стал водонапорной башней для орошения местности.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8983" y="1859340"/>
            <a:ext cx="74850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5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. Колосс Родосский – огромнейшее изваяние из бронзы и глины, сооруженное в честь: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А) Бога Солнца;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Б) многократного победителя олимпийских игр – Леонида Родосского;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В) первого победителя олимпийских игр –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Корибоса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Г) египетского фараона – Тутанхамона.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8983" y="1859340"/>
            <a:ext cx="74850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5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. Колосс Родосский – огромнейшее изваяние из бронзы и глины, сооруженное в честь: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А) Бога Солнца;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Б) многократного победителя олимпийских игр – Леонида Родосского;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В) первого победителя олимпийских игр –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Корибоса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Г) египетского фараона – Тутанхамона.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5955" y="1015848"/>
            <a:ext cx="74850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Семирамида – вдохновитель создания висячих садов, которые названы в ее честь и являлись украшением древнего города. Какого?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А) Александрия;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Б) Мемфис;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В)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Родосс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Г) Вавилон.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2891" y="1240194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7. Каким чудом света могут полюбоваться современники?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А) пирамидой Хеопса;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Б) Колоссом Родосским;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В) мавзолеем;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Г) горой Арарат.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3520" y="1919462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8. Какое стихийное бедствие разрушило последнее чудо света в 1375 году?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А) наводнение;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Б) извержение вулкана;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В) землетрясение;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Г) цунами.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2891" y="195865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9. Чудо света, которое просуществовало меньше всех остальных, было разрешено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землетрясением: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А) Колосс Родосский;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Б)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hlinkClick r:id="rId2"/>
              </a:rPr>
              <a:t>Римский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амфитеатр;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В) Колизей;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Г) Галикарнасский мавзолей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Colossus of Rhodes</a:t>
            </a:r>
            <a:br>
              <a:rPr lang="en-US" b="1" dirty="0"/>
            </a:br>
            <a:r>
              <a:rPr lang="ru-RU" b="1" u="sng" dirty="0" smtClean="0">
                <a:solidFill>
                  <a:srgbClr val="0070C0"/>
                </a:solidFill>
              </a:rPr>
              <a:t/>
            </a:r>
            <a:br>
              <a:rPr lang="ru-RU" b="1" u="sng" dirty="0" smtClean="0">
                <a:solidFill>
                  <a:srgbClr val="0070C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Колосс родосский</a:t>
            </a:r>
            <a:r>
              <a:rPr lang="en-US" b="1" u="sng" dirty="0">
                <a:solidFill>
                  <a:srgbClr val="0070C0"/>
                </a:solidFill>
              </a:rPr>
              <a:t/>
            </a:r>
            <a:br>
              <a:rPr lang="en-US" b="1" u="sng" dirty="0">
                <a:solidFill>
                  <a:srgbClr val="0070C0"/>
                </a:solidFill>
              </a:rPr>
            </a:b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9769" y="480685"/>
            <a:ext cx="6619203" cy="2356299"/>
          </a:xfrm>
        </p:spPr>
        <p:txBody>
          <a:bodyPr>
            <a:normAutofit/>
          </a:bodyPr>
          <a:lstStyle/>
          <a:p>
            <a:r>
              <a:rPr lang="en-US" dirty="0"/>
              <a:t>The Colossus of Rhodes was a statue of the Greek sun-god </a:t>
            </a:r>
            <a:r>
              <a:rPr lang="en-US" b="1" dirty="0"/>
              <a:t>Helios</a:t>
            </a:r>
            <a:r>
              <a:rPr lang="en-US" dirty="0"/>
              <a:t>, erected in the city of Rhodes, on the island of Rhodes, by Chares of </a:t>
            </a:r>
            <a:r>
              <a:rPr lang="en-US" dirty="0" err="1"/>
              <a:t>Lindos</a:t>
            </a:r>
            <a:r>
              <a:rPr lang="en-US" dirty="0"/>
              <a:t>.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6738" y="180593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YS Text"/>
              </a:rPr>
              <a:t>Гигантская статуя древнегреческого бога Солнца - Гелиоса, которая стояла в портовом городе Родосе, расположенном на одноимённом острове в Эгейском море, в Греции. Одно из «Семи чудес света». Произведение знаменитой родосской школы скульптуры. Простоял чуть более полувека, пока не был разрушен землетрясением.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YS Text"/>
              </a:rPr>
              <a:t>Высота: </a:t>
            </a:r>
            <a:r>
              <a:rPr lang="ru-RU" sz="1600" dirty="0">
                <a:latin typeface="YS Text"/>
              </a:rPr>
              <a:t>36 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YS Text"/>
              </a:rPr>
              <a:t>Дата постройки: </a:t>
            </a:r>
            <a:r>
              <a:rPr lang="ru-RU" sz="1600" dirty="0">
                <a:latin typeface="YS Text"/>
              </a:rPr>
              <a:t>282 г. до н.э.</a:t>
            </a:r>
            <a:endParaRPr lang="ru-RU" sz="1600" b="0" i="0" dirty="0">
              <a:effectLst/>
              <a:latin typeface="YS Tex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54368"/>
            <a:ext cx="5556738" cy="56036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37" y="3824943"/>
            <a:ext cx="6635263" cy="30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2891" y="195865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9. Чудо света, которое просуществовало меньше всех остальных, было разрешено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землетрясением: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А) Колосс Родосский;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Б)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hlinkClick r:id="rId2"/>
              </a:rPr>
              <a:t>Римский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амфитеатр;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В) Колизей;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Г) Галикарнасский мавзолей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5955" y="183321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10. Статуя – чудо света. Материалы, из которых изготовлено совершенство – золото и слоновая кость. Как именуется это чудесное сооружение?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А) Храм Артемиды;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Б) Статуя Зевса;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В) Маяк в Александрии;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Г) Колосс Родосский.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5955" y="183321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10. Статуя – чудо света. Материалы, из которых изготовлено совершенство – золото и слоновая кость. Как именуется это чудесное сооружение?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А) Храм Артемиды;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Б) Статуя Зевса;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В) Маяк в Александрии;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Г) Колосс Родосский.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955" y="431073"/>
            <a:ext cx="608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правильный ответ  - 1 балл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5954" y="1906399"/>
            <a:ext cx="73108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11. Что подпадает под определение Первого в мире Ботанического сада?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А) Мавзолей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Галикарнасе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Б) Храм Артемиды;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В) Висячие сады;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Г) Китайская стена.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962" y="4057171"/>
            <a:ext cx="9603275" cy="1049235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Thank you for your attention!</a:t>
            </a:r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1" y="-1"/>
            <a:ext cx="9653452" cy="4258492"/>
          </a:xfrm>
        </p:spPr>
      </p:pic>
    </p:spTree>
    <p:extLst>
      <p:ext uri="{BB962C8B-B14F-4D97-AF65-F5344CB8AC3E}">
        <p14:creationId xmlns:p14="http://schemas.microsoft.com/office/powerpoint/2010/main" val="1457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345"/>
            <a:ext cx="9603275" cy="9199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Lighthouse of Alexandria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ru-RU" b="1" u="sng" dirty="0" smtClean="0">
                <a:solidFill>
                  <a:srgbClr val="0070C0"/>
                </a:solidFill>
              </a:rPr>
              <a:t/>
            </a:r>
            <a:br>
              <a:rPr lang="ru-RU" b="1" u="sng" dirty="0" smtClean="0">
                <a:solidFill>
                  <a:srgbClr val="0070C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александрийский маяк</a:t>
            </a:r>
            <a:r>
              <a:rPr lang="en-US" b="1" u="sng" dirty="0">
                <a:solidFill>
                  <a:srgbClr val="0070C0"/>
                </a:solidFill>
              </a:rPr>
              <a:t/>
            </a:r>
            <a:br>
              <a:rPr lang="en-US" b="1" u="sng" dirty="0">
                <a:solidFill>
                  <a:srgbClr val="0070C0"/>
                </a:solidFill>
              </a:rPr>
            </a:b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9769" y="480685"/>
            <a:ext cx="6619203" cy="2356299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>
                <a:solidFill>
                  <a:srgbClr val="FF0000"/>
                </a:solidFill>
              </a:rPr>
              <a:t>The Lighthouse of Alexandria, sometimes called the Pharos of Alexandria, was a lighthouse built during the reign of Ptolemy II </a:t>
            </a:r>
            <a:r>
              <a:rPr lang="en-US" sz="6400" dirty="0" err="1">
                <a:solidFill>
                  <a:srgbClr val="FF0000"/>
                </a:solidFill>
              </a:rPr>
              <a:t>Philadelphus</a:t>
            </a:r>
            <a:r>
              <a:rPr lang="en-US" sz="6400" dirty="0">
                <a:solidFill>
                  <a:srgbClr val="FF0000"/>
                </a:solidFill>
              </a:rPr>
              <a:t>.</a:t>
            </a:r>
          </a:p>
          <a:p>
            <a:r>
              <a:rPr lang="en-US" sz="4800" dirty="0"/>
              <a:t> </a:t>
            </a:r>
            <a:r>
              <a:rPr lang="ru-RU" sz="4800" dirty="0"/>
              <a:t>Маяк на острове </a:t>
            </a:r>
            <a:r>
              <a:rPr lang="ru-RU" sz="4800" dirty="0" err="1"/>
              <a:t>Фарос</a:t>
            </a:r>
            <a:r>
              <a:rPr lang="ru-RU" sz="4800" dirty="0"/>
              <a:t> около египетского города Александрии, одно из семи чудес света. Был построен во время правления Птолемея II </a:t>
            </a:r>
            <a:r>
              <a:rPr lang="ru-RU" sz="4800" dirty="0" err="1"/>
              <a:t>Филадельфа</a:t>
            </a:r>
            <a:r>
              <a:rPr lang="ru-RU" sz="4800" dirty="0"/>
              <a:t>, высота маяка составляла порядка 120-150 метров, на протяжении многих веков это было одним из самых высоких искусственных сооружений в мире. Александрийский маяк был единственным из Семи чудес, имевшим практическое предназначение. Прежде всего, он давал возможность кораблям без проблем заплывать в порт Александрии, имевший важное стратегическое значение; кроме того, он служил дополнительным ориентиром морякам на фоне однообразного египетского побережья и, наконец, служил наблюдательным пунктом для наблюдения за водными просторами.</a:t>
            </a:r>
          </a:p>
          <a:p>
            <a:r>
              <a:rPr lang="ru-RU" sz="4800" b="1" dirty="0"/>
              <a:t>Высота: </a:t>
            </a:r>
            <a:r>
              <a:rPr lang="ru-RU" sz="4800" dirty="0"/>
              <a:t>150 м</a:t>
            </a:r>
          </a:p>
          <a:p>
            <a:r>
              <a:rPr lang="ru-RU" sz="4800" b="1" dirty="0"/>
              <a:t>Дата постройки: </a:t>
            </a:r>
            <a:r>
              <a:rPr lang="ru-RU" sz="4800" dirty="0"/>
              <a:t>279 г. до н.э.</a:t>
            </a:r>
          </a:p>
          <a:p>
            <a:endParaRPr lang="en-US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6738" y="180593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0" i="0" dirty="0">
              <a:effectLst/>
              <a:latin typeface="YS Tex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932"/>
            <a:ext cx="5717616" cy="5052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16" y="3469732"/>
            <a:ext cx="6474384" cy="33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89"/>
            <a:ext cx="9603275" cy="9199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Mausoleum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en-US" b="1" dirty="0"/>
              <a:t>at </a:t>
            </a:r>
            <a:r>
              <a:rPr lang="ru-RU" b="1" dirty="0" smtClean="0"/>
              <a:t> </a:t>
            </a:r>
            <a:r>
              <a:rPr lang="en-US" b="1" dirty="0" smtClean="0"/>
              <a:t>Halicarnassus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ru-RU" b="1" dirty="0"/>
              <a:t>Галикарнасский мавзолей</a:t>
            </a:r>
            <a:br>
              <a:rPr lang="ru-RU" b="1" dirty="0"/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ru-RU" b="1" u="sng" dirty="0" smtClean="0">
                <a:solidFill>
                  <a:srgbClr val="0070C0"/>
                </a:solidFill>
              </a:rPr>
              <a:t/>
            </a:r>
            <a:br>
              <a:rPr lang="ru-RU" b="1" u="sng" dirty="0" smtClean="0">
                <a:solidFill>
                  <a:srgbClr val="0070C0"/>
                </a:solidFill>
              </a:rPr>
            </a:br>
            <a:r>
              <a:rPr lang="en-US" b="1" u="sng" dirty="0">
                <a:solidFill>
                  <a:srgbClr val="0070C0"/>
                </a:solidFill>
              </a:rPr>
              <a:t/>
            </a:r>
            <a:br>
              <a:rPr lang="en-US" b="1" u="sng" dirty="0">
                <a:solidFill>
                  <a:srgbClr val="0070C0"/>
                </a:solidFill>
              </a:rPr>
            </a:b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9769" y="480685"/>
            <a:ext cx="6619203" cy="3305869"/>
          </a:xfrm>
        </p:spPr>
        <p:txBody>
          <a:bodyPr>
            <a:normAutofit fontScale="25000" lnSpcReduction="20000"/>
          </a:bodyPr>
          <a:lstStyle/>
          <a:p>
            <a:r>
              <a:rPr lang="en-US" sz="4300" dirty="0">
                <a:solidFill>
                  <a:srgbClr val="0070C0"/>
                </a:solidFill>
              </a:rPr>
              <a:t>The Mausoleum at Halicarnassus (</a:t>
            </a:r>
            <a:r>
              <a:rPr lang="en-US" sz="4300" dirty="0" err="1">
                <a:solidFill>
                  <a:srgbClr val="0070C0"/>
                </a:solidFill>
              </a:rPr>
              <a:t>Bodrum</a:t>
            </a:r>
            <a:r>
              <a:rPr lang="en-US" sz="4300" dirty="0">
                <a:solidFill>
                  <a:srgbClr val="0070C0"/>
                </a:solidFill>
              </a:rPr>
              <a:t>, Turkey), was a massive tomb built in the 4th century BC for </a:t>
            </a:r>
            <a:r>
              <a:rPr lang="en-US" sz="4300" dirty="0" err="1">
                <a:solidFill>
                  <a:srgbClr val="0070C0"/>
                </a:solidFill>
              </a:rPr>
              <a:t>Mausolus</a:t>
            </a:r>
            <a:r>
              <a:rPr lang="en-US" sz="4300" dirty="0">
                <a:solidFill>
                  <a:srgbClr val="0070C0"/>
                </a:solidFill>
              </a:rPr>
              <a:t>, the ruler of Caria.</a:t>
            </a:r>
          </a:p>
          <a:p>
            <a:r>
              <a:rPr lang="en-US" sz="4300" dirty="0">
                <a:solidFill>
                  <a:srgbClr val="0070C0"/>
                </a:solidFill>
              </a:rPr>
              <a:t> </a:t>
            </a:r>
            <a:r>
              <a:rPr lang="en-US" sz="4300" dirty="0" smtClean="0">
                <a:solidFill>
                  <a:srgbClr val="0070C0"/>
                </a:solidFill>
              </a:rPr>
              <a:t>Following </a:t>
            </a:r>
            <a:r>
              <a:rPr lang="en-US" sz="4300" dirty="0">
                <a:solidFill>
                  <a:srgbClr val="0070C0"/>
                </a:solidFill>
              </a:rPr>
              <a:t>a damaging earthquake, and with many elements </a:t>
            </a:r>
            <a:r>
              <a:rPr lang="en-US" sz="4300" dirty="0" err="1">
                <a:solidFill>
                  <a:srgbClr val="0070C0"/>
                </a:solidFill>
              </a:rPr>
              <a:t>cannibalised</a:t>
            </a:r>
            <a:r>
              <a:rPr lang="en-US" sz="4300" dirty="0">
                <a:solidFill>
                  <a:srgbClr val="0070C0"/>
                </a:solidFill>
              </a:rPr>
              <a:t> for the 15th century CE </a:t>
            </a:r>
            <a:r>
              <a:rPr lang="en-US" sz="4300" dirty="0" err="1">
                <a:solidFill>
                  <a:srgbClr val="0070C0"/>
                </a:solidFill>
              </a:rPr>
              <a:t>Bodrum</a:t>
            </a:r>
            <a:r>
              <a:rPr lang="en-US" sz="4300" dirty="0">
                <a:solidFill>
                  <a:srgbClr val="0070C0"/>
                </a:solidFill>
              </a:rPr>
              <a:t> Castle, the Mausoleum no longer survives. </a:t>
            </a:r>
          </a:p>
          <a:p>
            <a:r>
              <a:rPr lang="ru-RU" sz="4800" dirty="0" smtClean="0"/>
              <a:t>Мавзолей </a:t>
            </a:r>
            <a:r>
              <a:rPr lang="ru-RU" sz="4800" dirty="0"/>
              <a:t>в </a:t>
            </a:r>
            <a:r>
              <a:rPr lang="ru-RU" sz="4800" dirty="0" err="1"/>
              <a:t>Галикарнасе</a:t>
            </a:r>
            <a:r>
              <a:rPr lang="ru-RU" sz="4800" dirty="0"/>
              <a:t> входит в список Семи чудес света. Это древнее сооружение, которое сегодня лежит в руинах, является одним из самых известных и величественных творений архитектуры Древнего Мира. Название «мавзолей» сооружение получило по имени правителя древнего города царя </a:t>
            </a:r>
            <a:r>
              <a:rPr lang="ru-RU" sz="4800" dirty="0" err="1"/>
              <a:t>Мавсола</a:t>
            </a:r>
            <a:r>
              <a:rPr lang="ru-RU" sz="4800" dirty="0"/>
              <a:t>. Сегодня это слово встречается в разных языках по всему миру.</a:t>
            </a:r>
          </a:p>
          <a:p>
            <a:r>
              <a:rPr lang="ru-RU" sz="4800" dirty="0"/>
              <a:t>Согласно историческим сведениям, мавзолей был построен в IV веке до нашей эры. Простояло сооружение больше XVI веков. Окончательно разрушен мавзолей был в XIV веке. Из источников, дошедших до наших дней, стало известно, что в высоту это строение было примерно 45 метров.</a:t>
            </a:r>
          </a:p>
          <a:p>
            <a:r>
              <a:rPr lang="ru-RU" sz="4800" dirty="0"/>
              <a:t>Мавзолей в </a:t>
            </a:r>
            <a:r>
              <a:rPr lang="ru-RU" sz="4800" dirty="0" err="1"/>
              <a:t>Галикарнасе</a:t>
            </a:r>
            <a:r>
              <a:rPr lang="ru-RU" sz="4800" dirty="0"/>
              <a:t> имел предназначение схожее с пирамидами в Древнем Египте. Нижняя часть сооружения отводилась под гробницу, а верхняя должна была служить храмом для поклонения.</a:t>
            </a:r>
          </a:p>
          <a:p>
            <a:endParaRPr lang="en-US" sz="3700" dirty="0"/>
          </a:p>
          <a:p>
            <a:endParaRPr lang="ru-RU" sz="30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6738" y="180593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0" i="0" dirty="0">
              <a:effectLst/>
              <a:latin typeface="YS Tex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677"/>
            <a:ext cx="5650523" cy="54573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3" y="3874988"/>
            <a:ext cx="6541477" cy="38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89"/>
            <a:ext cx="9603275" cy="9199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0070C0"/>
                </a:solidFill>
              </a:rPr>
              <a:t>The temple of </a:t>
            </a:r>
            <a:r>
              <a:rPr lang="en-US" b="1" dirty="0" err="1" smtClean="0">
                <a:solidFill>
                  <a:srgbClr val="0070C0"/>
                </a:solidFill>
              </a:rPr>
              <a:t>artemis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храм </a:t>
            </a:r>
            <a:r>
              <a:rPr lang="ru-RU" b="1" dirty="0" err="1" smtClean="0">
                <a:solidFill>
                  <a:srgbClr val="0070C0"/>
                </a:solidFill>
              </a:rPr>
              <a:t>артемиды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ru-RU" b="1" u="sng" dirty="0" smtClean="0">
                <a:solidFill>
                  <a:srgbClr val="0070C0"/>
                </a:solidFill>
              </a:rPr>
              <a:t/>
            </a:r>
            <a:br>
              <a:rPr lang="ru-RU" b="1" u="sng" dirty="0" smtClean="0">
                <a:solidFill>
                  <a:srgbClr val="0070C0"/>
                </a:solidFill>
              </a:rPr>
            </a:br>
            <a:r>
              <a:rPr lang="en-US" b="1" u="sng" dirty="0">
                <a:solidFill>
                  <a:srgbClr val="0070C0"/>
                </a:solidFill>
              </a:rPr>
              <a:t/>
            </a:r>
            <a:br>
              <a:rPr lang="en-US" b="1" u="sng" dirty="0">
                <a:solidFill>
                  <a:srgbClr val="0070C0"/>
                </a:solidFill>
              </a:rPr>
            </a:b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9769" y="480685"/>
            <a:ext cx="6619203" cy="3102775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Temple of Artemis was a Greek temple at </a:t>
            </a:r>
            <a:r>
              <a:rPr lang="en-US" sz="1600" b="1" dirty="0"/>
              <a:t>Ephesus</a:t>
            </a:r>
            <a:r>
              <a:rPr lang="en-US" sz="1600" dirty="0"/>
              <a:t> (present Turkey). The great temple was built by </a:t>
            </a:r>
            <a:r>
              <a:rPr lang="en-US" sz="1600" b="1" dirty="0"/>
              <a:t>Croesus</a:t>
            </a:r>
            <a:r>
              <a:rPr lang="en-US" sz="1600" dirty="0"/>
              <a:t>, king of Lydia, in the 6th century BC and was rebuilt after being burned by a madman named </a:t>
            </a:r>
            <a:r>
              <a:rPr lang="en-US" sz="1600" b="1" dirty="0" err="1"/>
              <a:t>Herostratus</a:t>
            </a:r>
            <a:r>
              <a:rPr lang="en-US" sz="1600" dirty="0"/>
              <a:t> in 356 BCE. </a:t>
            </a:r>
            <a:endParaRPr lang="ru-RU" sz="1600" dirty="0"/>
          </a:p>
          <a:p>
            <a:r>
              <a:rPr lang="ru-RU" dirty="0" smtClean="0"/>
              <a:t>Одно </a:t>
            </a:r>
            <a:r>
              <a:rPr lang="ru-RU" dirty="0"/>
              <a:t>из Семи чудес античного мира, греческий храм, посвящённый местному культу </a:t>
            </a:r>
            <a:r>
              <a:rPr lang="ru-RU" dirty="0" smtClean="0"/>
              <a:t>богини</a:t>
            </a:r>
            <a:r>
              <a:rPr lang="en-US" dirty="0" smtClean="0"/>
              <a:t> </a:t>
            </a:r>
            <a:r>
              <a:rPr lang="ru-RU" dirty="0" smtClean="0"/>
              <a:t>охоты </a:t>
            </a:r>
            <a:r>
              <a:rPr lang="ru-RU" dirty="0"/>
              <a:t>Артемиды. Находился в греческом городе Эфесе на побережье Малой Азии, в настоящее время - около города </a:t>
            </a:r>
            <a:r>
              <a:rPr lang="ru-RU" dirty="0" err="1"/>
              <a:t>Сельчук</a:t>
            </a:r>
            <a:r>
              <a:rPr lang="ru-RU" dirty="0"/>
              <a:t> на юге провинции Измир, Турция.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6738" y="180593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0" i="0" dirty="0">
              <a:effectLst/>
              <a:latin typeface="YS Tex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990"/>
            <a:ext cx="5689600" cy="51820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3583460"/>
            <a:ext cx="6502400" cy="32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89"/>
            <a:ext cx="9603275" cy="9199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/>
              <a:t>The Statue of Zeus at Olympia</a:t>
            </a:r>
            <a:br>
              <a:rPr lang="en-US" sz="2700" b="1" dirty="0"/>
            </a:br>
            <a:r>
              <a:rPr lang="en-US" sz="2700" b="1" dirty="0">
                <a:solidFill>
                  <a:srgbClr val="0070C0"/>
                </a:solidFill>
              </a:rPr>
              <a:t/>
            </a:r>
            <a:br>
              <a:rPr lang="en-US" sz="2700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статуя </a:t>
            </a:r>
            <a:r>
              <a:rPr lang="ru-RU" b="1" dirty="0" err="1" smtClean="0">
                <a:solidFill>
                  <a:srgbClr val="0070C0"/>
                </a:solidFill>
              </a:rPr>
              <a:t>зевса</a:t>
            </a:r>
            <a:r>
              <a:rPr lang="ru-RU" b="1" dirty="0" smtClean="0">
                <a:solidFill>
                  <a:srgbClr val="0070C0"/>
                </a:solidFill>
              </a:rPr>
              <a:t> в </a:t>
            </a:r>
            <a:r>
              <a:rPr lang="ru-RU" b="1" dirty="0" err="1" smtClean="0">
                <a:solidFill>
                  <a:srgbClr val="0070C0"/>
                </a:solidFill>
              </a:rPr>
              <a:t>олимпии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ru-RU" b="1" u="sng" dirty="0" smtClean="0">
                <a:solidFill>
                  <a:srgbClr val="0070C0"/>
                </a:solidFill>
              </a:rPr>
              <a:t/>
            </a:r>
            <a:br>
              <a:rPr lang="ru-RU" b="1" u="sng" dirty="0" smtClean="0">
                <a:solidFill>
                  <a:srgbClr val="0070C0"/>
                </a:solidFill>
              </a:rPr>
            </a:br>
            <a:r>
              <a:rPr lang="en-US" b="1" u="sng" dirty="0">
                <a:solidFill>
                  <a:srgbClr val="0070C0"/>
                </a:solidFill>
              </a:rPr>
              <a:t/>
            </a:r>
            <a:br>
              <a:rPr lang="en-US" b="1" u="sng" dirty="0">
                <a:solidFill>
                  <a:srgbClr val="0070C0"/>
                </a:solidFill>
              </a:rPr>
            </a:b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9769" y="480685"/>
            <a:ext cx="6619203" cy="3102775"/>
          </a:xfrm>
        </p:spPr>
        <p:txBody>
          <a:bodyPr>
            <a:normAutofit fontScale="85000" lnSpcReduction="10000"/>
          </a:bodyPr>
          <a:lstStyle/>
          <a:p>
            <a:r>
              <a:rPr lang="en-US" sz="1400" dirty="0"/>
              <a:t>The statue was created by the Greek sculptor </a:t>
            </a:r>
            <a:r>
              <a:rPr lang="en-US" sz="1400" b="1" dirty="0"/>
              <a:t>Phidias</a:t>
            </a:r>
            <a:r>
              <a:rPr lang="en-US" sz="1400" dirty="0"/>
              <a:t> in the 5th century BC. It was placed in the huge </a:t>
            </a:r>
            <a:r>
              <a:rPr lang="en-US" sz="1400" b="1" dirty="0"/>
              <a:t>Temple of Zeus at Olympia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The statue, almost 12 m high and plated with gold and ivory, represented the god sitting on a throne ornamented with ebony, ivory, gold, and precious stones.</a:t>
            </a:r>
          </a:p>
          <a:p>
            <a:r>
              <a:rPr lang="ru-RU" dirty="0"/>
              <a:t>Статую возвел древнегреческий скульптор </a:t>
            </a:r>
            <a:r>
              <a:rPr lang="ru-RU" b="1" dirty="0"/>
              <a:t>Фидий</a:t>
            </a:r>
            <a:r>
              <a:rPr lang="ru-RU" dirty="0"/>
              <a:t> в V веке до н. э. Она была помещена в огромный </a:t>
            </a:r>
            <a:r>
              <a:rPr lang="ru-RU" b="1" dirty="0"/>
              <a:t>Храм Зевса в Олимпии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  <a:r>
              <a:rPr lang="ru-RU" dirty="0" smtClean="0"/>
              <a:t>Статуя </a:t>
            </a:r>
            <a:r>
              <a:rPr lang="ru-RU" dirty="0"/>
              <a:t>высотой почти 12 метров из золота и слоновой кости представляла собой бога, сидящего на троне, украшенном черным деревом, слоновой костью, золотом и драгоценными камнями.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6738" y="180593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0" i="0" dirty="0">
              <a:effectLst/>
              <a:latin typeface="YS Tex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209"/>
            <a:ext cx="5350933" cy="4882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4" y="3469733"/>
            <a:ext cx="6841066" cy="33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89"/>
            <a:ext cx="9603275" cy="9199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2200" b="1" dirty="0">
                <a:solidFill>
                  <a:srgbClr val="FF0000"/>
                </a:solidFill>
              </a:rPr>
              <a:t>The Hanging Gardens of Babylon</a:t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/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700" b="1" dirty="0">
                <a:solidFill>
                  <a:srgbClr val="0070C0"/>
                </a:solidFill>
              </a:rPr>
              <a:t/>
            </a:r>
            <a:br>
              <a:rPr lang="en-US" sz="2700" b="1" dirty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висячие сады </a:t>
            </a:r>
            <a:r>
              <a:rPr lang="ru-RU" sz="2700" b="1" dirty="0" err="1" smtClean="0">
                <a:solidFill>
                  <a:srgbClr val="0070C0"/>
                </a:solidFill>
              </a:rPr>
              <a:t>семирамиды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en-US" b="1" u="sng" dirty="0">
                <a:solidFill>
                  <a:srgbClr val="0070C0"/>
                </a:solidFill>
              </a:rPr>
              <a:t/>
            </a:r>
            <a:br>
              <a:rPr lang="en-US" b="1" u="sng" dirty="0">
                <a:solidFill>
                  <a:srgbClr val="0070C0"/>
                </a:solidFill>
              </a:rPr>
            </a:b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5902" y="20689"/>
            <a:ext cx="6619203" cy="3102775"/>
          </a:xfrm>
        </p:spPr>
        <p:txBody>
          <a:bodyPr>
            <a:normAutofit fontScale="25000" lnSpcReduction="20000"/>
          </a:bodyPr>
          <a:lstStyle/>
          <a:p>
            <a:endParaRPr lang="ru-RU" sz="1200" dirty="0" smtClean="0"/>
          </a:p>
          <a:p>
            <a:r>
              <a:rPr lang="en-US" sz="4300" dirty="0"/>
              <a:t>According to legend, the Hanging Gardens were built by the Neo-Babylonian </a:t>
            </a:r>
            <a:r>
              <a:rPr lang="en-US" sz="4300" b="1" dirty="0"/>
              <a:t>King Nebuchadnezzar II</a:t>
            </a:r>
            <a:r>
              <a:rPr lang="en-US" sz="4300" dirty="0"/>
              <a:t> (who ruled between 605 and 562 BC), for his Median wife Queen </a:t>
            </a:r>
            <a:r>
              <a:rPr lang="en-US" sz="4300" dirty="0" err="1"/>
              <a:t>Amytis</a:t>
            </a:r>
            <a:r>
              <a:rPr lang="en-US" sz="4300" dirty="0"/>
              <a:t>, because she missed the green hills and valleys of her homeland.</a:t>
            </a:r>
          </a:p>
          <a:p>
            <a:r>
              <a:rPr lang="en-US" sz="4300" dirty="0"/>
              <a:t> </a:t>
            </a:r>
            <a:r>
              <a:rPr lang="en-US" sz="4300" dirty="0" smtClean="0"/>
              <a:t>The </a:t>
            </a:r>
            <a:r>
              <a:rPr lang="en-US" sz="4300" dirty="0"/>
              <a:t>construction of the Hanging Gardens has also been attributed to the legendary queen </a:t>
            </a:r>
            <a:r>
              <a:rPr lang="en-US" sz="4300" b="1" dirty="0" err="1"/>
              <a:t>Semiramis</a:t>
            </a:r>
            <a:r>
              <a:rPr lang="en-US" sz="4300" dirty="0"/>
              <a:t>, who supposedly ruled Babylon in the 9th century BC, and they have been called </a:t>
            </a:r>
            <a:r>
              <a:rPr lang="en-US" sz="4300" b="1" dirty="0"/>
              <a:t>the Hanging Gardens of </a:t>
            </a:r>
            <a:r>
              <a:rPr lang="en-US" sz="4300" b="1" dirty="0" err="1"/>
              <a:t>Semiramis</a:t>
            </a:r>
            <a:r>
              <a:rPr lang="en-US" sz="4300" dirty="0"/>
              <a:t> as an alternate name.</a:t>
            </a:r>
          </a:p>
          <a:p>
            <a:r>
              <a:rPr lang="ru-RU" sz="4300" dirty="0" smtClean="0"/>
              <a:t>Согласно </a:t>
            </a:r>
            <a:r>
              <a:rPr lang="ru-RU" sz="4300" dirty="0"/>
              <a:t>легенде, Висячие сады были возведены царем </a:t>
            </a:r>
            <a:r>
              <a:rPr lang="ru-RU" sz="4300" dirty="0" err="1"/>
              <a:t>Нововавилонского</a:t>
            </a:r>
            <a:r>
              <a:rPr lang="ru-RU" sz="4300" dirty="0"/>
              <a:t> царства </a:t>
            </a:r>
            <a:r>
              <a:rPr lang="ru-RU" sz="4300" b="1" dirty="0"/>
              <a:t>Навуходоносором II</a:t>
            </a:r>
            <a:r>
              <a:rPr lang="ru-RU" sz="4300" dirty="0"/>
              <a:t> (который правил в 605–562 год до н. э.) для его жены </a:t>
            </a:r>
            <a:r>
              <a:rPr lang="ru-RU" sz="4300" dirty="0" err="1"/>
              <a:t>Амитис</a:t>
            </a:r>
            <a:r>
              <a:rPr lang="ru-RU" sz="4300" dirty="0"/>
              <a:t>, которая скучала по зеленым холмам и долинам Мидии, где она выросла. </a:t>
            </a:r>
          </a:p>
          <a:p>
            <a:r>
              <a:rPr lang="ru-RU" sz="4300" dirty="0"/>
              <a:t> </a:t>
            </a:r>
            <a:r>
              <a:rPr lang="ru-RU" sz="4300" dirty="0" smtClean="0"/>
              <a:t>Возведение </a:t>
            </a:r>
            <a:r>
              <a:rPr lang="ru-RU" sz="4300" dirty="0"/>
              <a:t>Висячих садов также приписывается царице </a:t>
            </a:r>
            <a:r>
              <a:rPr lang="ru-RU" sz="4300" b="1" dirty="0"/>
              <a:t>Семирамиде</a:t>
            </a:r>
            <a:r>
              <a:rPr lang="ru-RU" sz="4300" dirty="0"/>
              <a:t>, которая предположительно правила Вавилоном в IX веке до н.э. «Висячие сады Семирамиды» стало альтернативным названием этого чуда света.</a:t>
            </a:r>
          </a:p>
          <a:p>
            <a:endParaRPr lang="ru-RU" sz="3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6738" y="180593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0" i="0" dirty="0">
              <a:effectLst/>
              <a:latin typeface="YS Tex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8409"/>
            <a:ext cx="5644444" cy="49695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45" y="2682693"/>
            <a:ext cx="6547555" cy="41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Вспомним названия!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503863" y="1785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>
                <a:solidFill>
                  <a:srgbClr val="0070C0"/>
                </a:solidFill>
              </a:rPr>
              <a:t>Great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Pyramid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of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Giza</a:t>
            </a:r>
            <a:r>
              <a:rPr lang="ru-RU" sz="2400" dirty="0">
                <a:solidFill>
                  <a:srgbClr val="0070C0"/>
                </a:solidFill>
              </a:rPr>
              <a:t> - Пирамиды </a:t>
            </a:r>
            <a:r>
              <a:rPr lang="ru-RU" sz="2400" dirty="0" smtClean="0">
                <a:solidFill>
                  <a:srgbClr val="0070C0"/>
                </a:solidFill>
              </a:rPr>
              <a:t>Хеопса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 err="1">
                <a:solidFill>
                  <a:srgbClr val="0070C0"/>
                </a:solidFill>
              </a:rPr>
              <a:t>Hanging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Gardens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of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Babylon</a:t>
            </a:r>
            <a:r>
              <a:rPr lang="ru-RU" sz="2400" dirty="0">
                <a:solidFill>
                  <a:srgbClr val="0070C0"/>
                </a:solidFill>
              </a:rPr>
              <a:t> - Висячие сады </a:t>
            </a:r>
            <a:r>
              <a:rPr lang="ru-RU" sz="2400" dirty="0" smtClean="0">
                <a:solidFill>
                  <a:srgbClr val="0070C0"/>
                </a:solidFill>
              </a:rPr>
              <a:t>Семирамиды в Вавилоне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 err="1">
                <a:solidFill>
                  <a:srgbClr val="0070C0"/>
                </a:solidFill>
              </a:rPr>
              <a:t>Temple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of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Artemis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at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Ephesus</a:t>
            </a:r>
            <a:r>
              <a:rPr lang="ru-RU" sz="2400" dirty="0">
                <a:solidFill>
                  <a:srgbClr val="0070C0"/>
                </a:solidFill>
              </a:rPr>
              <a:t> - Храм Артемиды в Эфесе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 err="1">
                <a:solidFill>
                  <a:srgbClr val="0070C0"/>
                </a:solidFill>
              </a:rPr>
              <a:t>Statue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of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Zeus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at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Olympia</a:t>
            </a:r>
            <a:r>
              <a:rPr lang="ru-RU" sz="2400" dirty="0">
                <a:solidFill>
                  <a:srgbClr val="0070C0"/>
                </a:solidFill>
              </a:rPr>
              <a:t> - Статуя Зевса в Олимпии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 err="1">
                <a:solidFill>
                  <a:srgbClr val="0070C0"/>
                </a:solidFill>
              </a:rPr>
              <a:t>Mausoleum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at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Halicarnassus</a:t>
            </a:r>
            <a:r>
              <a:rPr lang="ru-RU" sz="2400" dirty="0">
                <a:solidFill>
                  <a:srgbClr val="0070C0"/>
                </a:solidFill>
              </a:rPr>
              <a:t> - Мавзолей в </a:t>
            </a:r>
            <a:r>
              <a:rPr lang="ru-RU" sz="2400" dirty="0" err="1">
                <a:solidFill>
                  <a:srgbClr val="0070C0"/>
                </a:solidFill>
              </a:rPr>
              <a:t>Галикарнасе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 err="1">
                <a:solidFill>
                  <a:srgbClr val="0070C0"/>
                </a:solidFill>
              </a:rPr>
              <a:t>Colossus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of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Rhodes</a:t>
            </a:r>
            <a:r>
              <a:rPr lang="ru-RU" sz="2400" dirty="0">
                <a:solidFill>
                  <a:srgbClr val="0070C0"/>
                </a:solidFill>
              </a:rPr>
              <a:t> - Колосс Родосский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 err="1">
                <a:solidFill>
                  <a:srgbClr val="0070C0"/>
                </a:solidFill>
              </a:rPr>
              <a:t>Lighthouse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of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Alexandria</a:t>
            </a:r>
            <a:r>
              <a:rPr lang="ru-RU" sz="2400" dirty="0">
                <a:solidFill>
                  <a:srgbClr val="0070C0"/>
                </a:solidFill>
              </a:rPr>
              <a:t> - Александрийский маяк</a:t>
            </a: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147</TotalTime>
  <Words>2387</Words>
  <Application>Microsoft Office PowerPoint</Application>
  <PresentationFormat>Широкоэкранный</PresentationFormat>
  <Paragraphs>95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Gill Sans MT</vt:lpstr>
      <vt:lpstr>Helvetica Neue</vt:lpstr>
      <vt:lpstr>Tahoma</vt:lpstr>
      <vt:lpstr>Times New Roman</vt:lpstr>
      <vt:lpstr>Verdana</vt:lpstr>
      <vt:lpstr>YS Text</vt:lpstr>
      <vt:lpstr>Gallery</vt:lpstr>
      <vt:lpstr>Cемь чудес света</vt:lpstr>
      <vt:lpstr>The Great Pyramid of Giza Пирамида ХЕОПСА </vt:lpstr>
      <vt:lpstr>The Colossus of Rhodes  Колосс родосский </vt:lpstr>
      <vt:lpstr>The Lighthouse of Alexandria   александрийский маяк </vt:lpstr>
      <vt:lpstr>The Mausoleum  at  Halicarnassus  Галикарнасский мавзолей    </vt:lpstr>
      <vt:lpstr> The temple of artemis  храм артемиды   </vt:lpstr>
      <vt:lpstr> The Statue of Zeus at Olympia   статуя зевса в олимпии   </vt:lpstr>
      <vt:lpstr> The Hanging Gardens of Babylon   висячие сады семирамиды  </vt:lpstr>
      <vt:lpstr>Вспомним названия!</vt:lpstr>
      <vt:lpstr>Презентация PowerPoint</vt:lpstr>
      <vt:lpstr>Презентация PowerPoint</vt:lpstr>
      <vt:lpstr>Listen to the Poem</vt:lpstr>
      <vt:lpstr>Listen to the Poem</vt:lpstr>
      <vt:lpstr>Из списка выбрать 7 чудес света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Thank you for your attention!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Cемь чудес света</dc:title>
  <dc:creator>RePack by Diakov</dc:creator>
  <cp:lastModifiedBy>RePack by Diakov</cp:lastModifiedBy>
  <cp:revision>16</cp:revision>
  <dcterms:created xsi:type="dcterms:W3CDTF">2021-11-16T06:53:23Z</dcterms:created>
  <dcterms:modified xsi:type="dcterms:W3CDTF">2021-11-17T07:08:44Z</dcterms:modified>
</cp:coreProperties>
</file>