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7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70" r:id="rId14"/>
    <p:sldId id="271" r:id="rId15"/>
    <p:sldId id="272" r:id="rId16"/>
    <p:sldId id="267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5B01E0-6F2B-4BBA-8518-BC6296C3CF16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6DAC82-265E-45DD-B395-1C483C17D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47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91940E-CDC8-4009-8DEA-D29B7E9F79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7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FC9E-5676-4000-B721-A961D591AE04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BE736-6A4C-4E9B-8FD7-FD6CBA523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D683-0C3B-47E8-B997-36BEBAF13FC3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86E1-ECAC-46FE-8418-E977DC9D8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9AFA-1975-47AF-A37B-7DFE9BDB9990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0DC7-E59B-45A2-A8A1-3F860CE77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3A73-EBE7-439E-A083-349F806281FA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8F4C-89ED-4AE2-9D10-AF2EC4598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8059-8EE0-40AE-B278-F00BBC539F36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E554-4C3B-4D99-91CC-DAA59569F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8F54-9AAB-425C-8615-045ECBBDB5B0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7FCF-BAE1-4250-8DF9-1FB0302C2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2072-EEB3-4FCE-84E5-438E78D249BA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E001-34AC-46EA-A74F-0CF1D2120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4139-47A2-4C98-A0F0-01FD43A7F823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25585-7E8B-4A7F-A6A2-CEDF69A47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774C4-B607-4E29-ACB0-1F6A2CA71E55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3155E-851A-4ED7-9C3F-A64E101DA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CF6D-CDC9-43D4-8C2F-16D34D51B47B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675B-42AA-44C0-86B1-E944248EC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2184-130D-4A9A-99F5-6DA9C36A9FE3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7AC-980A-41F4-9B8B-6A70EE000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6172EF-9EF2-4243-B348-BBB3E974BF30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9A2CB1-505F-44B2-8EC3-EB4DB1CC7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71500" y="1214438"/>
            <a:ext cx="8001000" cy="500062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Старый немецкий город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deutsche </a:t>
            </a:r>
            <a:r>
              <a:rPr lang="en-US" dirty="0" err="1" smtClean="0"/>
              <a:t>Stadt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Презентация к уроку немецкого языка в 5 классе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Das Gymnasium</a:t>
            </a:r>
            <a:endParaRPr lang="ru-RU" sz="9600" dirty="0"/>
          </a:p>
        </p:txBody>
      </p:sp>
      <p:pic>
        <p:nvPicPr>
          <p:cNvPr id="6" name="Содержимое 5" descr="гимназ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95682"/>
            <a:ext cx="6715171" cy="4541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Die Bank</a:t>
            </a:r>
            <a:endParaRPr lang="ru-RU" sz="9600" dirty="0"/>
          </a:p>
        </p:txBody>
      </p:sp>
      <p:pic>
        <p:nvPicPr>
          <p:cNvPr id="6" name="Содержимое 5" descr="бан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5383" y="1600200"/>
            <a:ext cx="5793233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Das Restaurant</a:t>
            </a:r>
            <a:endParaRPr lang="ru-RU" sz="9600" dirty="0"/>
          </a:p>
        </p:txBody>
      </p:sp>
      <p:pic>
        <p:nvPicPr>
          <p:cNvPr id="6" name="Содержимое 5" descr="Restaur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435" y="1600200"/>
            <a:ext cx="670513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Das Kino</a:t>
            </a:r>
            <a:endParaRPr lang="ru-RU" sz="9600" dirty="0"/>
          </a:p>
        </p:txBody>
      </p:sp>
      <p:pic>
        <p:nvPicPr>
          <p:cNvPr id="6" name="Содержимое 5" descr="ки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50" y="1705769"/>
            <a:ext cx="5753100" cy="4314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Das Hotel</a:t>
            </a:r>
            <a:endParaRPr lang="ru-RU" sz="9600" dirty="0"/>
          </a:p>
        </p:txBody>
      </p:sp>
      <p:pic>
        <p:nvPicPr>
          <p:cNvPr id="6" name="Содержимое 5" descr="отель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20701"/>
            <a:ext cx="6072229" cy="4630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Das Theater</a:t>
            </a:r>
            <a:endParaRPr lang="ru-RU" sz="9600" dirty="0"/>
          </a:p>
        </p:txBody>
      </p:sp>
      <p:pic>
        <p:nvPicPr>
          <p:cNvPr id="6" name="Содержимое 5" descr="теа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059" y="1600200"/>
            <a:ext cx="580388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Das </a:t>
            </a:r>
            <a:r>
              <a:rPr lang="en-US" sz="9600" dirty="0" err="1" smtClean="0"/>
              <a:t>Rathaus</a:t>
            </a:r>
            <a:endParaRPr lang="ru-RU" sz="9600" dirty="0"/>
          </a:p>
        </p:txBody>
      </p:sp>
      <p:pic>
        <p:nvPicPr>
          <p:cNvPr id="6" name="Содержимое 5" descr="красная ратуш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890" y="1600200"/>
            <a:ext cx="537222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Die Post</a:t>
            </a:r>
            <a:endParaRPr lang="ru-RU" sz="9600" dirty="0"/>
          </a:p>
        </p:txBody>
      </p:sp>
      <p:pic>
        <p:nvPicPr>
          <p:cNvPr id="6" name="Содержимое 5" descr="поч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372" y="1600200"/>
            <a:ext cx="46012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Das </a:t>
            </a:r>
            <a:r>
              <a:rPr lang="en-US" sz="9600" dirty="0" err="1" smtClean="0"/>
              <a:t>Opernhaus</a:t>
            </a:r>
            <a:endParaRPr lang="ru-RU" sz="9600" dirty="0"/>
          </a:p>
        </p:txBody>
      </p:sp>
      <p:pic>
        <p:nvPicPr>
          <p:cNvPr id="6" name="Содержимое 5" descr="театр оп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820" y="1603142"/>
            <a:ext cx="7176080" cy="4540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Das </a:t>
            </a:r>
            <a:r>
              <a:rPr lang="en-US" sz="9600" dirty="0" err="1" smtClean="0"/>
              <a:t>Schloss</a:t>
            </a:r>
            <a:endParaRPr lang="ru-RU" sz="9600" dirty="0"/>
          </a:p>
        </p:txBody>
      </p:sp>
      <p:pic>
        <p:nvPicPr>
          <p:cNvPr id="6" name="Содержимое 5" descr="зам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1533161"/>
            <a:ext cx="4953018" cy="4487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Wir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arbeiten</a:t>
            </a:r>
            <a:r>
              <a:rPr lang="en-US" b="1" i="1" dirty="0" smtClean="0">
                <a:solidFill>
                  <a:srgbClr val="FF0000"/>
                </a:solidFill>
              </a:rPr>
              <a:t> am </a:t>
            </a:r>
            <a:r>
              <a:rPr lang="en-US" b="1" i="1" dirty="0" err="1" smtClean="0">
                <a:solidFill>
                  <a:srgbClr val="FF0000"/>
                </a:solidFill>
              </a:rPr>
              <a:t>Thema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 “</a:t>
            </a:r>
            <a:r>
              <a:rPr lang="en-US" b="1" i="1" dirty="0" err="1" smtClean="0">
                <a:solidFill>
                  <a:srgbClr val="FF0000"/>
                </a:solidFill>
              </a:rPr>
              <a:t>Eine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alte</a:t>
            </a:r>
            <a:r>
              <a:rPr lang="en-US" b="1" i="1" dirty="0" smtClean="0">
                <a:solidFill>
                  <a:srgbClr val="FF0000"/>
                </a:solidFill>
              </a:rPr>
              <a:t> deutsche </a:t>
            </a:r>
            <a:r>
              <a:rPr lang="en-US" b="1" i="1" dirty="0" err="1" smtClean="0">
                <a:solidFill>
                  <a:srgbClr val="FF0000"/>
                </a:solidFill>
              </a:rPr>
              <a:t>Stadt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узнаем, как выглядит немецкий город, какие типичные сооружения архитектуры можно здесь увидеть; научимся называть по-немецки.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60EA7C-8514-4022-B72B-EAA66A6F08AC}" type="datetime1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9EDE4-5338-4615-B994-43B9F9E6BCBF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Рисунок 6" descr="бон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298136"/>
            <a:ext cx="3500462" cy="252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Die </a:t>
            </a:r>
            <a:r>
              <a:rPr lang="en-US" sz="9600" dirty="0" err="1" smtClean="0"/>
              <a:t>Burgruine</a:t>
            </a:r>
            <a:endParaRPr lang="ru-RU" sz="9600" dirty="0"/>
          </a:p>
        </p:txBody>
      </p:sp>
      <p:pic>
        <p:nvPicPr>
          <p:cNvPr id="6" name="Содержимое 5" descr="руи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603038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Die Bar</a:t>
            </a:r>
            <a:endParaRPr lang="ru-RU" sz="9600" dirty="0"/>
          </a:p>
        </p:txBody>
      </p:sp>
      <p:pic>
        <p:nvPicPr>
          <p:cNvPr id="6" name="Содержимое 5" descr="б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59306"/>
            <a:ext cx="6143667" cy="4607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Die </a:t>
            </a:r>
            <a:r>
              <a:rPr lang="en-US" sz="9600" dirty="0" err="1" smtClean="0"/>
              <a:t>Kirche</a:t>
            </a:r>
            <a:endParaRPr lang="ru-RU" sz="9600" dirty="0"/>
          </a:p>
        </p:txBody>
      </p:sp>
      <p:pic>
        <p:nvPicPr>
          <p:cNvPr id="6" name="Содержимое 5" descr="церков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8317" y="1600200"/>
            <a:ext cx="302736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err="1" smtClean="0"/>
              <a:t>Der</a:t>
            </a:r>
            <a:r>
              <a:rPr lang="en-US" sz="9600" dirty="0" smtClean="0"/>
              <a:t> Zoo</a:t>
            </a:r>
            <a:endParaRPr lang="ru-RU" sz="9600" dirty="0"/>
          </a:p>
        </p:txBody>
      </p:sp>
      <p:pic>
        <p:nvPicPr>
          <p:cNvPr id="6" name="Содержимое 5" descr="02bea873-1452-41fc-b0d2-822536c8dc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643050"/>
            <a:ext cx="5746256" cy="4309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Введение лексики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P10502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16426">
            <a:off x="4452937" y="2786058"/>
            <a:ext cx="4510606" cy="3382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Рисунок 6" descr="немгоро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4445002" cy="3333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034" y="542926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Немецкий город – </a:t>
            </a:r>
            <a:endParaRPr lang="en-US" b="1" dirty="0" smtClean="0"/>
          </a:p>
          <a:p>
            <a:pPr algn="ctr"/>
            <a:r>
              <a:rPr lang="en-US" b="1" dirty="0" smtClean="0"/>
              <a:t>die </a:t>
            </a:r>
            <a:r>
              <a:rPr lang="en-US" b="1" dirty="0" err="1" smtClean="0"/>
              <a:t>Stadt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164305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Немецкая деревня – </a:t>
            </a:r>
            <a:r>
              <a:rPr lang="en-US" b="1" dirty="0" smtClean="0"/>
              <a:t>das </a:t>
            </a:r>
            <a:r>
              <a:rPr lang="en-US" b="1" dirty="0" err="1" smtClean="0"/>
              <a:t>Dorf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2429654" y="5072074"/>
            <a:ext cx="71358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858678" y="2213760"/>
            <a:ext cx="57150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err="1" smtClean="0"/>
              <a:t>Der</a:t>
            </a:r>
            <a:r>
              <a:rPr lang="en-US" sz="9600" dirty="0" smtClean="0"/>
              <a:t> Park</a:t>
            </a:r>
            <a:endParaRPr lang="ru-RU" sz="9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Содержимое 7" descr="6800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Die </a:t>
            </a:r>
            <a:r>
              <a:rPr lang="en-US" sz="9600" b="1" dirty="0" err="1" smtClean="0"/>
              <a:t>Fabrik</a:t>
            </a:r>
            <a:endParaRPr lang="ru-RU" sz="9600" b="1" dirty="0"/>
          </a:p>
        </p:txBody>
      </p:sp>
      <p:pic>
        <p:nvPicPr>
          <p:cNvPr id="6" name="Содержимое 5" descr="фабр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025" y="1500174"/>
            <a:ext cx="6598057" cy="4391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Die </a:t>
            </a:r>
            <a:r>
              <a:rPr lang="en-US" sz="9600" dirty="0" err="1" smtClean="0"/>
              <a:t>Apotheke</a:t>
            </a:r>
            <a:endParaRPr lang="ru-RU" sz="9600" dirty="0"/>
          </a:p>
        </p:txBody>
      </p:sp>
      <p:pic>
        <p:nvPicPr>
          <p:cNvPr id="6" name="Содержимое 5" descr="апте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44817"/>
            <a:ext cx="5857915" cy="475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Die </a:t>
            </a:r>
            <a:r>
              <a:rPr lang="en-US" sz="9600" dirty="0" err="1" smtClean="0"/>
              <a:t>Bibliothek</a:t>
            </a:r>
            <a:endParaRPr lang="ru-RU" sz="9600" dirty="0"/>
          </a:p>
        </p:txBody>
      </p:sp>
      <p:pic>
        <p:nvPicPr>
          <p:cNvPr id="6" name="Содержимое 5" descr="биб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386829" cy="2933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Рисунок 6" descr="библи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1767">
            <a:off x="4675320" y="2829870"/>
            <a:ext cx="3888202" cy="3052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Zirkus</a:t>
            </a:r>
            <a:endParaRPr lang="ru-RU" sz="9600" dirty="0"/>
          </a:p>
        </p:txBody>
      </p:sp>
      <p:pic>
        <p:nvPicPr>
          <p:cNvPr id="6" name="Содержимое 5" descr="цир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1600200"/>
            <a:ext cx="5657454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Das Museum</a:t>
            </a:r>
            <a:endParaRPr lang="ru-RU" sz="9600" dirty="0"/>
          </a:p>
        </p:txBody>
      </p:sp>
      <p:pic>
        <p:nvPicPr>
          <p:cNvPr id="6" name="Содержимое 5" descr="муз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925" y="1600200"/>
            <a:ext cx="602214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63A73-EBE7-439E-A083-349F806281FA}" type="datetime1">
              <a:rPr lang="ru-RU" smtClean="0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8F4C-89ED-4AE2-9D10-AF2EC4598BD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Ин. яз.1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 яз.1</Template>
  <TotalTime>118</TotalTime>
  <Words>133</Words>
  <Application>Microsoft Office PowerPoint</Application>
  <PresentationFormat>Экран (4:3)</PresentationFormat>
  <Paragraphs>73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Ин. яз.1</vt:lpstr>
      <vt:lpstr>Старый немецкий город. Eine alte deutsche Stadt.</vt:lpstr>
      <vt:lpstr>Wir arbeiten am Thema  “Eine alte deutsche Stadt”</vt:lpstr>
      <vt:lpstr>Введение лексики</vt:lpstr>
      <vt:lpstr>Der Park</vt:lpstr>
      <vt:lpstr>Die Fabrik</vt:lpstr>
      <vt:lpstr>Die Apotheke</vt:lpstr>
      <vt:lpstr>Die Bibliothek</vt:lpstr>
      <vt:lpstr>Der Zirkus</vt:lpstr>
      <vt:lpstr>Das Museum</vt:lpstr>
      <vt:lpstr>Das Gymnasium</vt:lpstr>
      <vt:lpstr>Die Bank</vt:lpstr>
      <vt:lpstr>Das Restaurant</vt:lpstr>
      <vt:lpstr>Das Kino</vt:lpstr>
      <vt:lpstr>Das Hotel</vt:lpstr>
      <vt:lpstr>Das Theater</vt:lpstr>
      <vt:lpstr>Das Rathaus</vt:lpstr>
      <vt:lpstr>Die Post</vt:lpstr>
      <vt:lpstr>Das Opernhaus</vt:lpstr>
      <vt:lpstr>Das Schloss</vt:lpstr>
      <vt:lpstr>Die Burgruine</vt:lpstr>
      <vt:lpstr>Die Bar</vt:lpstr>
      <vt:lpstr>Die Kirche</vt:lpstr>
      <vt:lpstr>Der Zoo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Старый немецкий город. Eine alte deutsche Stadt.</dc:title>
  <dc:creator>Я</dc:creator>
  <dc:description>http://aida.ucoz.ru</dc:description>
  <cp:lastModifiedBy>Пользователь Windows</cp:lastModifiedBy>
  <cp:revision>16</cp:revision>
  <dcterms:created xsi:type="dcterms:W3CDTF">2011-10-12T16:45:51Z</dcterms:created>
  <dcterms:modified xsi:type="dcterms:W3CDTF">2017-09-26T14:56:09Z</dcterms:modified>
  <cp:category>шаблоны к Powerpoint</cp:category>
</cp:coreProperties>
</file>