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66"/>
    <a:srgbClr val="990000"/>
    <a:srgbClr val="9933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6" y="3140968"/>
            <a:ext cx="4493744" cy="36004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53" y="3140968"/>
            <a:ext cx="4392469" cy="36004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48" y="260648"/>
            <a:ext cx="469681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3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3366"/>
                </a:solidFill>
                <a:latin typeface="Andalus" pitchFamily="18" charset="-78"/>
                <a:cs typeface="Andalus" pitchFamily="18" charset="-78"/>
              </a:rPr>
              <a:t>Usually have two or three children in a family</a:t>
            </a:r>
            <a:endParaRPr lang="ru-RU" b="1" dirty="0">
              <a:solidFill>
                <a:srgbClr val="993366"/>
              </a:solidFill>
              <a:cs typeface="Andalus" pitchFamily="18" charset="-7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4320480" cy="312154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86" y="1552154"/>
            <a:ext cx="4765867" cy="302897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9" y="908720"/>
            <a:ext cx="1653600" cy="11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66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  <a:latin typeface="Broadway" pitchFamily="82" charset="0"/>
              </a:rPr>
              <a:t>Like having pets at home</a:t>
            </a:r>
            <a:endParaRPr lang="ru-RU" dirty="0">
              <a:solidFill>
                <a:srgbClr val="99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0888"/>
            <a:ext cx="6348462" cy="38884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24744"/>
            <a:ext cx="2314600" cy="1594904"/>
          </a:xfrm>
        </p:spPr>
      </p:pic>
    </p:spTree>
    <p:extLst>
      <p:ext uri="{BB962C8B-B14F-4D97-AF65-F5344CB8AC3E}">
        <p14:creationId xmlns:p14="http://schemas.microsoft.com/office/powerpoint/2010/main" val="13515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660066"/>
                </a:solidFill>
                <a:latin typeface="MingLiU_HKSCS" pitchFamily="18" charset="-120"/>
                <a:ea typeface="MingLiU_HKSCS" pitchFamily="18" charset="-120"/>
              </a:rPr>
              <a:t>Work on computers a lot</a:t>
            </a:r>
            <a:endParaRPr lang="ru-RU" sz="5400" b="1" dirty="0">
              <a:solidFill>
                <a:srgbClr val="660066"/>
              </a:solidFill>
              <a:latin typeface="MingLiU_HKSCS" pitchFamily="18" charset="-120"/>
              <a:ea typeface="MingLiU_HKSCS" pitchFamily="18" charset="-12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6156683" cy="41044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340768"/>
            <a:ext cx="1882552" cy="1297196"/>
          </a:xfrm>
        </p:spPr>
      </p:pic>
    </p:spTree>
    <p:extLst>
      <p:ext uri="{BB962C8B-B14F-4D97-AF65-F5344CB8AC3E}">
        <p14:creationId xmlns:p14="http://schemas.microsoft.com/office/powerpoint/2010/main" val="37892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Bradley Hand ITC" pitchFamily="66" charset="0"/>
              </a:rPr>
              <a:t>Travel by car a lot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574644" cy="45365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24744"/>
            <a:ext cx="1535691" cy="921415"/>
          </a:xfrm>
        </p:spPr>
      </p:pic>
    </p:spTree>
    <p:extLst>
      <p:ext uri="{BB962C8B-B14F-4D97-AF65-F5344CB8AC3E}">
        <p14:creationId xmlns:p14="http://schemas.microsoft.com/office/powerpoint/2010/main" val="29967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Have school holidays in winter, spring and summer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6480720" cy="43204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52736"/>
            <a:ext cx="1316955" cy="876374"/>
          </a:xfrm>
        </p:spPr>
      </p:pic>
    </p:spTree>
    <p:extLst>
      <p:ext uri="{BB962C8B-B14F-4D97-AF65-F5344CB8AC3E}">
        <p14:creationId xmlns:p14="http://schemas.microsoft.com/office/powerpoint/2010/main" val="23409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Agency FB" pitchFamily="34" charset="0"/>
              </a:rPr>
              <a:t>don’t often speak  Russian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4608512" cy="46085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340768"/>
            <a:ext cx="1810544" cy="1086326"/>
          </a:xfrm>
        </p:spPr>
      </p:pic>
    </p:spTree>
    <p:extLst>
      <p:ext uri="{BB962C8B-B14F-4D97-AF65-F5344CB8AC3E}">
        <p14:creationId xmlns:p14="http://schemas.microsoft.com/office/powerpoint/2010/main" val="264695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8-9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166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96" y="2636912"/>
            <a:ext cx="3911872" cy="41044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2637"/>
            <a:ext cx="5245406" cy="2384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9" y="2636912"/>
            <a:ext cx="467332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4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The habits of the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English and Russian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3" y="3872670"/>
            <a:ext cx="4518269" cy="28686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63" y="1484784"/>
            <a:ext cx="4259917" cy="2399019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63" y="3870514"/>
            <a:ext cx="4259917" cy="287085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3" y="1484783"/>
            <a:ext cx="4518270" cy="239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779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Go to hot places for their holidays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1556792"/>
            <a:ext cx="5706342" cy="49188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24744"/>
            <a:ext cx="1414690" cy="941412"/>
          </a:xfrm>
        </p:spPr>
      </p:pic>
    </p:spTree>
    <p:extLst>
      <p:ext uri="{BB962C8B-B14F-4D97-AF65-F5344CB8AC3E}">
        <p14:creationId xmlns:p14="http://schemas.microsoft.com/office/powerpoint/2010/main" val="4283450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latin typeface="Bell MT" pitchFamily="18" charset="0"/>
              </a:rPr>
              <a:t>Often have cornflakes for breakfast</a:t>
            </a:r>
            <a:endParaRPr lang="ru-RU" sz="4800" b="1" dirty="0">
              <a:solidFill>
                <a:srgbClr val="FFC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6120680" cy="4060051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052736"/>
            <a:ext cx="1800200" cy="1080120"/>
          </a:xfrm>
        </p:spPr>
      </p:pic>
    </p:spTree>
    <p:extLst>
      <p:ext uri="{BB962C8B-B14F-4D97-AF65-F5344CB8AC3E}">
        <p14:creationId xmlns:p14="http://schemas.microsoft.com/office/powerpoint/2010/main" val="2821350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Berlin Sans FB Demi" pitchFamily="34" charset="0"/>
              </a:rPr>
              <a:t>Don’t like living in flats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00" y="1628799"/>
            <a:ext cx="5580624" cy="333907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2135758" cy="12814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2808312" cy="27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1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Agency FB" pitchFamily="34" charset="0"/>
              </a:rPr>
              <a:t>Love gardens and flowers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6651909" cy="46085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1944216" cy="1166530"/>
          </a:xfrm>
        </p:spPr>
      </p:pic>
    </p:spTree>
    <p:extLst>
      <p:ext uri="{BB962C8B-B14F-4D97-AF65-F5344CB8AC3E}">
        <p14:creationId xmlns:p14="http://schemas.microsoft.com/office/powerpoint/2010/main" val="390936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eat porridge for breakfast</a:t>
            </a:r>
            <a:endParaRPr lang="ru-RU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723007" cy="44644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268760"/>
            <a:ext cx="1738536" cy="1043121"/>
          </a:xfrm>
        </p:spPr>
      </p:pic>
    </p:spTree>
    <p:extLst>
      <p:ext uri="{BB962C8B-B14F-4D97-AF65-F5344CB8AC3E}">
        <p14:creationId xmlns:p14="http://schemas.microsoft.com/office/powerpoint/2010/main" val="3015814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Calisto MT" pitchFamily="18" charset="0"/>
              </a:rPr>
              <a:t>Love playing and watching football</a:t>
            </a:r>
            <a:endParaRPr lang="ru-RU" dirty="0">
              <a:solidFill>
                <a:srgbClr val="3333CC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6714894" cy="44644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92696"/>
            <a:ext cx="2314600" cy="1594904"/>
          </a:xfrm>
        </p:spPr>
      </p:pic>
    </p:spTree>
    <p:extLst>
      <p:ext uri="{BB962C8B-B14F-4D97-AF65-F5344CB8AC3E}">
        <p14:creationId xmlns:p14="http://schemas.microsoft.com/office/powerpoint/2010/main" val="29232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76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The habits of the English and Russian</vt:lpstr>
      <vt:lpstr>Go to hot places for their holidays</vt:lpstr>
      <vt:lpstr>Often have cornflakes for breakfast</vt:lpstr>
      <vt:lpstr>Don’t like living in flats</vt:lpstr>
      <vt:lpstr>Love gardens and flowers</vt:lpstr>
      <vt:lpstr>Often eat porridge for breakfast</vt:lpstr>
      <vt:lpstr>Love playing and watching football</vt:lpstr>
      <vt:lpstr>Usually have two or three children in a family</vt:lpstr>
      <vt:lpstr>Like having pets at home</vt:lpstr>
      <vt:lpstr>Work on computers a lot</vt:lpstr>
      <vt:lpstr>Travel by car a lot</vt:lpstr>
      <vt:lpstr>Have school holidays in winter, spring and summer</vt:lpstr>
      <vt:lpstr>don’t often speak  Russian</vt:lpstr>
      <vt:lpstr>8-9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Microsoft</cp:lastModifiedBy>
  <cp:revision>13</cp:revision>
  <dcterms:created xsi:type="dcterms:W3CDTF">2017-04-19T11:55:42Z</dcterms:created>
  <dcterms:modified xsi:type="dcterms:W3CDTF">2018-04-02T06:41:54Z</dcterms:modified>
</cp:coreProperties>
</file>