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10.03.22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10.03.22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10.03.22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10.03.22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10.03.22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10.03.22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10.03.22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10.03.22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10.03.22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10.03.22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10.03.22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чт 10.03.22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510" y="738277"/>
            <a:ext cx="8905003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7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идей, как выучить идиомы </a:t>
            </a:r>
          </a:p>
          <a:p>
            <a:pPr marL="571500" indent="-571500" algn="ctr">
              <a:buFont typeface="Arial" charset="0"/>
              <a:buChar char="•"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л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егко</a:t>
            </a:r>
          </a:p>
          <a:p>
            <a:pPr marL="571500" indent="-571500" algn="ctr">
              <a:buFont typeface="Arial" charset="0"/>
              <a:buChar char="•"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б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ыстро</a:t>
            </a:r>
          </a:p>
          <a:p>
            <a:pPr marL="571500" indent="-571500" algn="ctr">
              <a:buFont typeface="Arial" charset="0"/>
              <a:buChar char="•"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есело</a:t>
            </a:r>
          </a:p>
          <a:p>
            <a:pPr marL="571500" indent="-571500" algn="ctr">
              <a:buFont typeface="Arial" charset="0"/>
              <a:buChar char="•"/>
            </a:pP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играя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04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23478"/>
            <a:ext cx="4896544" cy="6480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Comic Sans MS" pitchFamily="66" charset="0"/>
              </a:rPr>
              <a:t>Как выучить идиомы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0072" y="247459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omic Sans MS" pitchFamily="66" charset="0"/>
              </a:rPr>
              <a:t>6</a:t>
            </a:r>
            <a:r>
              <a:rPr lang="ru-RU" sz="2000" dirty="0" smtClean="0">
                <a:latin typeface="Comic Sans MS" pitchFamily="66" charset="0"/>
              </a:rPr>
              <a:t>. Находим дефиниции.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059582"/>
            <a:ext cx="2448272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mic Sans MS" pitchFamily="66" charset="0"/>
              </a:rPr>
              <a:t>Pain in the neck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1622004"/>
            <a:ext cx="3707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Sth</a:t>
            </a:r>
            <a:r>
              <a:rPr lang="en-US" sz="2000" dirty="0" smtClean="0">
                <a:latin typeface="Comic Sans MS" pitchFamily="66" charset="0"/>
              </a:rPr>
              <a:t> or </a:t>
            </a:r>
            <a:r>
              <a:rPr lang="en-US" sz="2000" dirty="0" err="1" smtClean="0">
                <a:latin typeface="Comic Sans MS" pitchFamily="66" charset="0"/>
              </a:rPr>
              <a:t>smn</a:t>
            </a:r>
            <a:r>
              <a:rPr lang="en-US" sz="2000" dirty="0" smtClean="0">
                <a:latin typeface="Comic Sans MS" pitchFamily="66" charset="0"/>
              </a:rPr>
              <a:t> that annoys or bothers a person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815666"/>
            <a:ext cx="2448272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mic Sans MS" pitchFamily="66" charset="0"/>
              </a:rPr>
              <a:t>Out of the woods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6056" y="3982003"/>
            <a:ext cx="3593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Out of the trouble or difficulty 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2571750"/>
            <a:ext cx="2448272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mic Sans MS" pitchFamily="66" charset="0"/>
              </a:rPr>
              <a:t>To pull someone’s leg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6056" y="1040522"/>
            <a:ext cx="3593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To joke, to kid or trick </a:t>
            </a:r>
            <a:r>
              <a:rPr lang="en-US" sz="2000" dirty="0" err="1" smtClean="0">
                <a:latin typeface="Comic Sans MS" pitchFamily="66" charset="0"/>
              </a:rPr>
              <a:t>smn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3327834"/>
            <a:ext cx="2448272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mic Sans MS" pitchFamily="66" charset="0"/>
              </a:rPr>
              <a:t>On cloud nine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6056" y="2511262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Extremely happy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4083918"/>
            <a:ext cx="2448272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mic Sans MS" pitchFamily="66" charset="0"/>
              </a:rPr>
              <a:t>Mumbo jumbo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76056" y="3092744"/>
            <a:ext cx="3707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Language that cannot easily be understood, jargon</a:t>
            </a:r>
            <a:endParaRPr lang="ru-RU" sz="2000" dirty="0">
              <a:latin typeface="Comic Sans MS" pitchFamily="66" charset="0"/>
            </a:endParaRPr>
          </a:p>
        </p:txBody>
      </p:sp>
      <p:cxnSp>
        <p:nvCxnSpPr>
          <p:cNvPr id="12" name="Прямая со стрелкой 11"/>
          <p:cNvCxnSpPr>
            <a:stCxn id="6" idx="3"/>
            <a:endCxn id="7" idx="1"/>
          </p:cNvCxnSpPr>
          <p:nvPr/>
        </p:nvCxnSpPr>
        <p:spPr>
          <a:xfrm>
            <a:off x="2627784" y="1311610"/>
            <a:ext cx="2448272" cy="6643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8" idx="3"/>
            <a:endCxn id="9" idx="1"/>
          </p:cNvCxnSpPr>
          <p:nvPr/>
        </p:nvCxnSpPr>
        <p:spPr>
          <a:xfrm>
            <a:off x="2627784" y="2067694"/>
            <a:ext cx="2448272" cy="22682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0" idx="3"/>
            <a:endCxn id="11" idx="1"/>
          </p:cNvCxnSpPr>
          <p:nvPr/>
        </p:nvCxnSpPr>
        <p:spPr>
          <a:xfrm flipV="1">
            <a:off x="2627784" y="1240577"/>
            <a:ext cx="2448272" cy="15832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3" idx="3"/>
            <a:endCxn id="14" idx="1"/>
          </p:cNvCxnSpPr>
          <p:nvPr/>
        </p:nvCxnSpPr>
        <p:spPr>
          <a:xfrm flipV="1">
            <a:off x="2627784" y="2711317"/>
            <a:ext cx="2448272" cy="8685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5" idx="3"/>
            <a:endCxn id="16" idx="1"/>
          </p:cNvCxnSpPr>
          <p:nvPr/>
        </p:nvCxnSpPr>
        <p:spPr>
          <a:xfrm flipV="1">
            <a:off x="2627784" y="3446687"/>
            <a:ext cx="2448272" cy="8892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63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68"/>
          <a:stretch/>
        </p:blipFill>
        <p:spPr bwMode="auto">
          <a:xfrm>
            <a:off x="4609588" y="3114762"/>
            <a:ext cx="2914740" cy="179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23478"/>
            <a:ext cx="4896544" cy="6480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Comic Sans MS" pitchFamily="66" charset="0"/>
              </a:rPr>
              <a:t>Как выучить идиомы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0072" y="247459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7. Угадываем по картинкам идиомы, ранее изученные.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8380" y1="56405" x2="26168" y2="65496"/>
                        <a14:foregroundMark x1="64642" y1="89463" x2="74143" y2="81818"/>
                        <a14:foregroundMark x1="79283" y1="80579" x2="86137" y2="76860"/>
                        <a14:foregroundMark x1="93614" y1="58884" x2="97819" y2="55785"/>
                        <a14:foregroundMark x1="12461" y1="17975" x2="12461" y2="17975"/>
                        <a14:foregroundMark x1="45639" y1="37190" x2="33645" y2="53306"/>
                        <a14:foregroundMark x1="29283" y1="46074" x2="47819" y2="28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342" y="915646"/>
            <a:ext cx="2054808" cy="1549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75806"/>
            <a:ext cx="3220340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961" y="982712"/>
            <a:ext cx="2664296" cy="20343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467544" y="955345"/>
            <a:ext cx="576064" cy="53628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1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5465" y="2543123"/>
            <a:ext cx="2756187" cy="4805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Green with envy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499992" y="1015610"/>
            <a:ext cx="576064" cy="53628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omic Sans MS" pitchFamily="66" charset="0"/>
              </a:rPr>
              <a:t>2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58842" y="2544102"/>
            <a:ext cx="2756187" cy="4805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To burn bridges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05865" y="3131999"/>
            <a:ext cx="576064" cy="53628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omic Sans MS" pitchFamily="66" charset="0"/>
              </a:rPr>
              <a:t>3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5464" y="4604529"/>
            <a:ext cx="2756187" cy="4805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The red carpet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619925" y="3024673"/>
            <a:ext cx="576064" cy="53628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omic Sans MS" pitchFamily="66" charset="0"/>
              </a:rPr>
              <a:t>4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51194" y="4604530"/>
            <a:ext cx="2756187" cy="4805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To lose one’s head</a:t>
            </a:r>
            <a:endParaRPr lang="ru-RU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00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4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23478"/>
            <a:ext cx="4896544" cy="6480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Comic Sans MS" pitchFamily="66" charset="0"/>
              </a:rPr>
              <a:t>Как выучить идиомы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85" y="1714823"/>
            <a:ext cx="4072401" cy="2715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718" y="1563638"/>
            <a:ext cx="3161490" cy="28083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20072" y="323533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1. Ассоциации по картинкам.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052793"/>
            <a:ext cx="2088232" cy="5832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Быть на коне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15888" y="1052793"/>
            <a:ext cx="2376264" cy="5832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To be on a roll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03920" y="4138673"/>
            <a:ext cx="2088232" cy="3772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Быть на булочке</a:t>
            </a:r>
            <a:endParaRPr lang="ru-RU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85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1" t="6786" r="11576" b="8422"/>
          <a:stretch/>
        </p:blipFill>
        <p:spPr>
          <a:xfrm>
            <a:off x="6084168" y="1696558"/>
            <a:ext cx="2323779" cy="2755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5" t="22435" r="13184" b="10402"/>
          <a:stretch/>
        </p:blipFill>
        <p:spPr>
          <a:xfrm>
            <a:off x="611560" y="1668752"/>
            <a:ext cx="4032448" cy="2777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123478"/>
            <a:ext cx="4896544" cy="6480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Comic Sans MS" pitchFamily="66" charset="0"/>
              </a:rPr>
              <a:t>Как выучить идиомы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323533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1. Ассоциации по картинкам.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2892" y="1404941"/>
            <a:ext cx="2900956" cy="5832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Ни пуха ни пера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25938" y="1404941"/>
            <a:ext cx="2376264" cy="5832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Break a leg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03920" y="4451895"/>
            <a:ext cx="2088232" cy="3772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Сломай ногу</a:t>
            </a:r>
            <a:endParaRPr lang="ru-RU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6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23478"/>
            <a:ext cx="4896544" cy="6480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Comic Sans MS" pitchFamily="66" charset="0"/>
              </a:rPr>
              <a:t>Как выучить идиомы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0072" y="247459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2. Пробуем догадаться сами.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18" y="1559462"/>
            <a:ext cx="6197961" cy="266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2892" y="976229"/>
            <a:ext cx="2900956" cy="5832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Hold your horses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465" y="1130225"/>
            <a:ext cx="2457031" cy="30977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2892" y="4239151"/>
            <a:ext cx="2900956" cy="5832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Придержи коней</a:t>
            </a:r>
            <a:endParaRPr lang="ru-RU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95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7838" y1="40947" x2="49189" y2="74280"/>
                        <a14:foregroundMark x1="42973" y1="47119" x2="67027" y2="635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771550"/>
            <a:ext cx="2656449" cy="3489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23478"/>
            <a:ext cx="4896544" cy="6480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Comic Sans MS" pitchFamily="66" charset="0"/>
              </a:rPr>
              <a:t>Как выучить идиомы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0072" y="247459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2. Пробуем догадаться сами.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2892" y="976229"/>
            <a:ext cx="2900956" cy="5832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Blue in the face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2892" y="4239151"/>
            <a:ext cx="4053084" cy="5832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Стараться до посинения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6875" y1="4487" x2="38021" y2="7692"/>
                        <a14:foregroundMark x1="38021" y1="7692" x2="27083" y2="16026"/>
                        <a14:foregroundMark x1="24479" y1="32906" x2="23958" y2="41026"/>
                        <a14:foregroundMark x1="17708" y1="42521" x2="19792" y2="46154"/>
                        <a14:foregroundMark x1="78125" y1="32265" x2="84375" y2="47222"/>
                        <a14:foregroundMark x1="30208" y1="63248" x2="38021" y2="809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47569"/>
            <a:ext cx="1629236" cy="397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06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76229"/>
            <a:ext cx="4896544" cy="31280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23478"/>
            <a:ext cx="4896544" cy="6480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Comic Sans MS" pitchFamily="66" charset="0"/>
              </a:rPr>
              <a:t>Как выучить идиомы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072" y="247459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2. Пробуем догадаться сами.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2892" y="976229"/>
            <a:ext cx="2900956" cy="5832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Bob’s your uncle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2892" y="4239151"/>
            <a:ext cx="4917180" cy="5832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Дело в шляпе, легко и просто</a:t>
            </a:r>
            <a:endParaRPr lang="ru-RU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63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23478"/>
            <a:ext cx="4896544" cy="6480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Comic Sans MS" pitchFamily="66" charset="0"/>
              </a:rPr>
              <a:t>Как выучить идиомы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0072" y="111874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3. Пробуем понять из контекста.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5566"/>
            <a:ext cx="5788237" cy="367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79512" y="1563638"/>
            <a:ext cx="64807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788237" y="915566"/>
            <a:ext cx="3176251" cy="2952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latin typeface="Comic Sans MS" pitchFamily="66" charset="0"/>
              </a:rPr>
              <a:t>A lemon </a:t>
            </a:r>
            <a:r>
              <a:rPr lang="en-US" sz="2800" dirty="0" smtClean="0">
                <a:latin typeface="Comic Sans MS" pitchFamily="66" charset="0"/>
              </a:rPr>
              <a:t>– </a:t>
            </a:r>
            <a:r>
              <a:rPr lang="en-US" sz="2800" dirty="0" err="1" smtClean="0">
                <a:latin typeface="Comic Sans MS" pitchFamily="66" charset="0"/>
              </a:rPr>
              <a:t>sth</a:t>
            </a:r>
            <a:r>
              <a:rPr lang="en-US" sz="2800" dirty="0" smtClean="0">
                <a:latin typeface="Comic Sans MS" pitchFamily="66" charset="0"/>
              </a:rPr>
              <a:t> that doesn’t work, usually an electrical appliance or mechanical item.</a:t>
            </a:r>
            <a:endParaRPr lang="ru-RU" sz="2800" dirty="0">
              <a:latin typeface="Comic Sans MS" pitchFamily="66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94118" y="1563638"/>
            <a:ext cx="45374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788237" y="915566"/>
            <a:ext cx="3176251" cy="2952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latin typeface="Comic Sans MS" pitchFamily="66" charset="0"/>
              </a:rPr>
              <a:t>Nuts </a:t>
            </a:r>
            <a:r>
              <a:rPr lang="en-US" sz="2800" dirty="0" smtClean="0">
                <a:latin typeface="Comic Sans MS" pitchFamily="66" charset="0"/>
              </a:rPr>
              <a:t>– very crazy, very upset.</a:t>
            </a:r>
            <a:endParaRPr lang="ru-RU" sz="2800" dirty="0">
              <a:latin typeface="Comic Sans MS" pitchFamily="66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622310" y="1563638"/>
            <a:ext cx="81378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788236" y="926588"/>
            <a:ext cx="3176251" cy="2952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latin typeface="Comic Sans MS" pitchFamily="66" charset="0"/>
              </a:rPr>
              <a:t>Baloney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– nonsense.</a:t>
            </a:r>
            <a:endParaRPr lang="ru-RU" sz="2800" dirty="0">
              <a:latin typeface="Comic Sans MS" pitchFamily="66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331640" y="2514115"/>
            <a:ext cx="81378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788237" y="915566"/>
            <a:ext cx="3176251" cy="2952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latin typeface="Comic Sans MS" pitchFamily="66" charset="0"/>
              </a:rPr>
              <a:t>Peanuts 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– very small amount of money.</a:t>
            </a:r>
            <a:endParaRPr lang="ru-RU" sz="2800" dirty="0">
              <a:latin typeface="Comic Sans MS" pitchFamily="66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563888" y="2750860"/>
            <a:ext cx="146531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5788235" y="926588"/>
            <a:ext cx="3176251" cy="2952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latin typeface="Comic Sans MS" pitchFamily="66" charset="0"/>
              </a:rPr>
              <a:t>A piece of cake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– </a:t>
            </a:r>
            <a:r>
              <a:rPr lang="en-US" sz="2800" dirty="0" err="1" smtClean="0">
                <a:latin typeface="Comic Sans MS" pitchFamily="66" charset="0"/>
              </a:rPr>
              <a:t>sth</a:t>
            </a:r>
            <a:r>
              <a:rPr lang="en-US" sz="2800" dirty="0" smtClean="0">
                <a:latin typeface="Comic Sans MS" pitchFamily="66" charset="0"/>
              </a:rPr>
              <a:t> that is very easy to do.</a:t>
            </a:r>
            <a:endParaRPr lang="ru-RU" sz="2800" dirty="0">
              <a:latin typeface="Comic Sans MS" pitchFamily="66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79512" y="3248178"/>
            <a:ext cx="57606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5788234" y="926588"/>
            <a:ext cx="3176251" cy="2952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latin typeface="Comic Sans MS" pitchFamily="66" charset="0"/>
              </a:rPr>
              <a:t>In a pickle </a:t>
            </a:r>
            <a:r>
              <a:rPr lang="en-US" sz="2800" dirty="0" smtClean="0">
                <a:latin typeface="Comic Sans MS" pitchFamily="66" charset="0"/>
              </a:rPr>
              <a:t>– trouble.</a:t>
            </a:r>
            <a:endParaRPr lang="ru-RU" sz="2800" dirty="0">
              <a:latin typeface="Comic Sans MS" pitchFamily="66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517854" y="3507854"/>
            <a:ext cx="122067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5788237" y="915566"/>
            <a:ext cx="3176251" cy="2952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latin typeface="Comic Sans MS" pitchFamily="66" charset="0"/>
              </a:rPr>
              <a:t>Go bananas</a:t>
            </a:r>
            <a:r>
              <a:rPr lang="en-US" sz="2800" dirty="0" smtClean="0">
                <a:latin typeface="Comic Sans MS" pitchFamily="66" charset="0"/>
              </a:rPr>
              <a:t>– to go crazy.</a:t>
            </a:r>
            <a:endParaRPr lang="ru-RU" sz="2800" dirty="0">
              <a:latin typeface="Comic Sans MS" pitchFamily="66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979712" y="4227934"/>
            <a:ext cx="81378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5788237" y="926588"/>
            <a:ext cx="3176251" cy="2952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latin typeface="Comic Sans MS" pitchFamily="66" charset="0"/>
              </a:rPr>
              <a:t>A peach </a:t>
            </a:r>
            <a:r>
              <a:rPr lang="en-US" sz="2800" dirty="0" smtClean="0">
                <a:latin typeface="Comic Sans MS" pitchFamily="66" charset="0"/>
              </a:rPr>
              <a:t>– a very nice person.</a:t>
            </a:r>
            <a:endParaRPr lang="ru-RU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12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 animBg="1"/>
      <p:bldP spid="11" grpId="1" animBg="1"/>
      <p:bldP spid="14" grpId="0" animBg="1"/>
      <p:bldP spid="14" grpId="1" animBg="1"/>
      <p:bldP spid="17" grpId="0" animBg="1"/>
      <p:bldP spid="17" grpId="1" animBg="1"/>
      <p:bldP spid="19" grpId="0" animBg="1"/>
      <p:bldP spid="19" grpId="1" animBg="1"/>
      <p:bldP spid="22" grpId="0" animBg="1"/>
      <p:bldP spid="22" grpId="1" animBg="1"/>
      <p:bldP spid="26" grpId="0" animBg="1"/>
      <p:bldP spid="26" grpId="1" animBg="1"/>
      <p:bldP spid="29" grpId="0" animBg="1"/>
      <p:bldP spid="2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23478"/>
            <a:ext cx="4896544" cy="6480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Comic Sans MS" pitchFamily="66" charset="0"/>
              </a:rPr>
              <a:t>Как выучить идиомы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0072" y="247459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4. Заполняем пропуски.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24"/>
          <a:stretch/>
        </p:blipFill>
        <p:spPr bwMode="auto">
          <a:xfrm>
            <a:off x="286727" y="987574"/>
            <a:ext cx="468211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2813851" y="1526344"/>
            <a:ext cx="1080120" cy="33042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681242" y="2385492"/>
            <a:ext cx="1080120" cy="33042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89809" y="3177580"/>
            <a:ext cx="1080120" cy="33042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29114" y="4113684"/>
            <a:ext cx="1080120" cy="33042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479" y="1131590"/>
            <a:ext cx="3792500" cy="3561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149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23478"/>
            <a:ext cx="4896544" cy="6480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Comic Sans MS" pitchFamily="66" charset="0"/>
              </a:rPr>
              <a:t>Как выучить идиомы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072" y="247459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5. Находим пары.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059582"/>
            <a:ext cx="2448272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mic Sans MS" pitchFamily="66" charset="0"/>
              </a:rPr>
              <a:t>To play with fire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716038"/>
            <a:ext cx="2448272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mic Sans MS" pitchFamily="66" charset="0"/>
              </a:rPr>
              <a:t>To burn bridges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355726"/>
            <a:ext cx="2448272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mic Sans MS" pitchFamily="66" charset="0"/>
              </a:rPr>
              <a:t>Busy as a bee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3055069"/>
            <a:ext cx="2448272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mic Sans MS" pitchFamily="66" charset="0"/>
              </a:rPr>
              <a:t>Affair of the heart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3723878"/>
            <a:ext cx="2448272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mic Sans MS" pitchFamily="66" charset="0"/>
              </a:rPr>
              <a:t>The cream of society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4486511"/>
            <a:ext cx="2448272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mic Sans MS" pitchFamily="66" charset="0"/>
              </a:rPr>
              <a:t>Affair of honor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82224" y="4492287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Играть с огнём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82224" y="2432663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Сжигать мосты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82224" y="174612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Занятой, как пчела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82224" y="3805745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Дела сердечные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82224" y="1059581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Сливки общества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82224" y="3119204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Оборотная сторона медали</a:t>
            </a:r>
            <a:endParaRPr lang="ru-RU" sz="2400" dirty="0">
              <a:latin typeface="Comic Sans MS" pitchFamily="66" charset="0"/>
            </a:endParaRPr>
          </a:p>
        </p:txBody>
      </p:sp>
      <p:cxnSp>
        <p:nvCxnSpPr>
          <p:cNvPr id="18" name="Прямая со стрелкой 17"/>
          <p:cNvCxnSpPr>
            <a:stCxn id="5" idx="3"/>
            <a:endCxn id="6" idx="1"/>
          </p:cNvCxnSpPr>
          <p:nvPr/>
        </p:nvCxnSpPr>
        <p:spPr>
          <a:xfrm>
            <a:off x="2627784" y="1311610"/>
            <a:ext cx="2254440" cy="34115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7" idx="3"/>
            <a:endCxn id="13" idx="1"/>
          </p:cNvCxnSpPr>
          <p:nvPr/>
        </p:nvCxnSpPr>
        <p:spPr>
          <a:xfrm>
            <a:off x="2627784" y="1968066"/>
            <a:ext cx="2254440" cy="6954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8" idx="3"/>
            <a:endCxn id="14" idx="1"/>
          </p:cNvCxnSpPr>
          <p:nvPr/>
        </p:nvCxnSpPr>
        <p:spPr>
          <a:xfrm flipV="1">
            <a:off x="2627784" y="1976955"/>
            <a:ext cx="2254440" cy="6307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9" idx="3"/>
            <a:endCxn id="15" idx="1"/>
          </p:cNvCxnSpPr>
          <p:nvPr/>
        </p:nvCxnSpPr>
        <p:spPr>
          <a:xfrm>
            <a:off x="2627784" y="3307097"/>
            <a:ext cx="2254440" cy="7294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0" idx="3"/>
            <a:endCxn id="16" idx="1"/>
          </p:cNvCxnSpPr>
          <p:nvPr/>
        </p:nvCxnSpPr>
        <p:spPr>
          <a:xfrm flipV="1">
            <a:off x="2627784" y="1290414"/>
            <a:ext cx="2254440" cy="26854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1" idx="3"/>
            <a:endCxn id="17" idx="1"/>
          </p:cNvCxnSpPr>
          <p:nvPr/>
        </p:nvCxnSpPr>
        <p:spPr>
          <a:xfrm flipV="1">
            <a:off x="2627784" y="3350037"/>
            <a:ext cx="2254440" cy="13885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11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319</Words>
  <Application>Microsoft Office PowerPoint</Application>
  <PresentationFormat>Экран (16:9)</PresentationFormat>
  <Paragraphs>75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Шавкунчик</dc:creator>
  <cp:lastModifiedBy>User</cp:lastModifiedBy>
  <cp:revision>1</cp:revision>
  <dcterms:created xsi:type="dcterms:W3CDTF">2021-05-28T07:43:53Z</dcterms:created>
  <dcterms:modified xsi:type="dcterms:W3CDTF">2022-03-09T19:47:35Z</dcterms:modified>
</cp:coreProperties>
</file>