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1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2027311"/>
          </a:xfrm>
        </p:spPr>
        <p:txBody>
          <a:bodyPr/>
          <a:lstStyle/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Всероссийский день гимнастики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5659824"/>
            <a:ext cx="2696344" cy="121920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Богомолова Александра,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Группа 31Т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Саша\Downloads\prikolnaya-kartinka-vserossiyskiy-den-gimnastiki-60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42" y="2636912"/>
            <a:ext cx="5112568" cy="36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9093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822644" cy="285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17" y="332656"/>
            <a:ext cx="3724145" cy="287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573017"/>
            <a:ext cx="3822645" cy="24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17" y="3356992"/>
            <a:ext cx="3724145" cy="26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05635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768002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Гимнастика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то ли вид спорта, то ли настоящее искусство, которое вдохновляло так многих.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1905 году Пабло Пикассо написал картину «Девочка на шаре», на которой изображена худенькая гимнастка в голубом облегающем костюме. Именно это произведение подвигло отечественного автора Драгунского  одноименный  рассказ «Девочка на шаре», сюжет его вращается вокруг цирковой артистки – гимнастки, очаровавшей зрителей. И это далеко не единственные шедевры, героями которых становятся спортсмены этой отрасли.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Гимнасты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создают ощущение невесомости, они демонстрируют, как высоко человек может воспарить над землей, и что тело – это лишь оболочка. Поэтому эти артисты пользуются завидной популярностью на сцене цирков, театров и не только. Гимнастика входит в олимпийский вид спорта, лучшие профессионалы борются за золото, давая повод для гордости своим соотечественникам. В честь этих специалистов в России празднуют «Всероссийский день гимнастики» каждую последнюю субботу октября.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1983317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89040"/>
            <a:ext cx="2057406" cy="27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11644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История празднования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Этот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профессиональный праздник учрежден в 1999 году. Инициативу по организации этого дня и придания ему статуса государственного праздника  проявила Федерация спортивной и художественной гимнастики России. Первые спортивные соревнования по гимнастике в России прошли в столице в 1885 году. А в 1896 году гимнастика уже была включена в программу первых Олимпийский игр. В 1903 году стали проводить чемпионаты мирового масштаба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К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слову сказать, в советское время золотые медали на Олимпийский играх доставались практически одним только гимнасткам СССР, это было поводом для гордостей граждан. Звездами того времени считались такие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чемпионы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Лариса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Латынина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ставшая девятикратным олимпийским чемпионом к 1964 году.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2" t="31495" r="7243" b="11683"/>
          <a:stretch/>
        </p:blipFill>
        <p:spPr bwMode="auto">
          <a:xfrm>
            <a:off x="1547664" y="3983697"/>
            <a:ext cx="2983482" cy="229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2241523" cy="311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08095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Кого поздравляем?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Представителей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этого нелегкого и прекрасного поприща, конечно же, и их художественных и спортивных руководителей.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Гимнастика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очень популярный вид спорта. И, как известно, им нужно заниматься с раннего детства. Профессионалы своего дела с ранних лет проводили в зеркальных залах и их растяжка способна поразить практически каждого непричастного к миру большого спорта. Соблюдая строжайшую диету и проводя ежедневные изнурительные тренировки, эти люди создают один из самых красивых видов спорта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15814"/>
            <a:ext cx="29432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71" y="3861048"/>
            <a:ext cx="2881678" cy="191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57110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204864"/>
            <a:ext cx="4186808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словам древнегреческого мыслителя Платона, боги даровали нам два искусства для восхищения – музыку и гимнастику. И такое рассуждение не безосновательно. В Древней Греции этот род занятий входил в перечень обязательных навыков для юных дев и мужей, принимающих участие в Олимпийских играх.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58" y="1412776"/>
            <a:ext cx="2978102" cy="380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566868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459432"/>
            <a:ext cx="8229600" cy="1600200"/>
          </a:xfrm>
        </p:spPr>
        <p:txBody>
          <a:bodyPr/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Гимнастика и ее виды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Известны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такие виды гимнастики как спортивная и художественная.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Специальные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снаряды, опорные прыжки и вольные упражнения относятся к спортивной. Этот вид стал родоначальником множеству других видов спорта, по нему проводят спортивные соревнования.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Художественную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 характеризуют разнообразные танцевальные упражнения, музыкальное сопровождение и возможное использование различных предметов, например, обруча. Ее можно наблюдать в театрах, под куполом цирка или запечатленной на полотнах именитых художников-импрессионистов. Весьма известный гимнастический обруч, который носит название хула-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хул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был запатентован только в 1964 году.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2942108" cy="195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989" y="4149080"/>
            <a:ext cx="2933998" cy="195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45784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240" y="62068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Вопреки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мнению многих, художественная гимнастика в сравнении со спортивной  не относится к более легким и безопасным видам деятельности. Требования к художественным гимнастам предъявляются намного выше. Не только уровень подготовки берется в счет, но и внешний вид спортсмена. Иногда продолжительность тренировок составляет четырнадцать часов в день. Да, именно так развивается упорство, выносливость, пластичность тела.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1"/>
            <a:ext cx="388843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51" y="3068959"/>
            <a:ext cx="3753315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978063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к этому профессиональному празднику приурочивают самые разные события. Это, конечно же, соревнования по гимнастике, показательные выступления в специальных обучающих заведениях для родителей. Также этот день становится для многих судьбоносным – многие секции проводят мастер-классы для новичков и организовывают наборы в новые группы. Для многих это отличная возможность исполнить мечту.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45" y="4260282"/>
            <a:ext cx="2730299" cy="216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45" y="2204863"/>
            <a:ext cx="2709128" cy="171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3"/>
            <a:ext cx="2913948" cy="421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834331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Даже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не заниматься гимнастикой профессионально – можно отнести ее к физической культуре и заниматься для общего развития. Такой вид спорта прекрасно разомнет суставы, натренирует выносливость мышц и прибавит всему телу тонуса. Никогда не поздно включить в свое расписание новый вид деятельности, который принесет столько пользы!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44407"/>
            <a:ext cx="6058644" cy="241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242353"/>
      </p:ext>
    </p:extLst>
  </p:cSld>
  <p:clrMapOvr>
    <a:masterClrMapping/>
  </p:clrMapOvr>
  <p:transition spd="slow">
    <p:wipe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61</TotalTime>
  <Words>684</Words>
  <Application>Microsoft Office PowerPoint</Application>
  <PresentationFormat>Экран (4:3)</PresentationFormat>
  <Paragraphs>23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Исполнительная</vt:lpstr>
      <vt:lpstr>Всероссийский день гимнастики</vt:lpstr>
      <vt:lpstr>Презентация PowerPoint</vt:lpstr>
      <vt:lpstr>История празднования</vt:lpstr>
      <vt:lpstr>Кого поздравляем?</vt:lpstr>
      <vt:lpstr>Презентация PowerPoint</vt:lpstr>
      <vt:lpstr>Гимнастика и ее виды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день гимнастики</dc:title>
  <dc:creator>Саша</dc:creator>
  <cp:lastModifiedBy>Саша</cp:lastModifiedBy>
  <cp:revision>7</cp:revision>
  <dcterms:created xsi:type="dcterms:W3CDTF">2020-10-29T19:24:44Z</dcterms:created>
  <dcterms:modified xsi:type="dcterms:W3CDTF">2020-10-29T20:36:08Z</dcterms:modified>
</cp:coreProperties>
</file>